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758" r:id="rId3"/>
  </p:sldMasterIdLst>
  <p:notesMasterIdLst>
    <p:notesMasterId r:id="rId18"/>
  </p:notesMasterIdLst>
  <p:sldIdLst>
    <p:sldId id="2147479077" r:id="rId4"/>
    <p:sldId id="2147481609" r:id="rId5"/>
    <p:sldId id="2147481922" r:id="rId6"/>
    <p:sldId id="2147483606" r:id="rId7"/>
    <p:sldId id="2147481921" r:id="rId8"/>
    <p:sldId id="2147481627" r:id="rId9"/>
    <p:sldId id="2147483607" r:id="rId10"/>
    <p:sldId id="2147480664" r:id="rId11"/>
    <p:sldId id="259" r:id="rId12"/>
    <p:sldId id="2147483608" r:id="rId13"/>
    <p:sldId id="2147483609" r:id="rId14"/>
    <p:sldId id="2147483610" r:id="rId15"/>
    <p:sldId id="2147483611" r:id="rId16"/>
    <p:sldId id="2147483612" r:id="rId17"/>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ACDD"/>
    <a:srgbClr val="D6DC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11" autoAdjust="0"/>
    <p:restoredTop sz="95897" autoAdjust="0"/>
  </p:normalViewPr>
  <p:slideViewPr>
    <p:cSldViewPr snapToGrid="0">
      <p:cViewPr varScale="1">
        <p:scale>
          <a:sx n="75" d="100"/>
          <a:sy n="75" d="100"/>
        </p:scale>
        <p:origin x="1224" y="29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5AD3FDD-1C5B-3E67-18EE-7BDC466C7F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s-ES"/>
          </a:p>
        </p:txBody>
      </p:sp>
      <p:sp>
        <p:nvSpPr>
          <p:cNvPr id="3" name="Marcador de fecha 2">
            <a:extLst>
              <a:ext uri="{FF2B5EF4-FFF2-40B4-BE49-F238E27FC236}">
                <a16:creationId xmlns:a16="http://schemas.microsoft.com/office/drawing/2014/main" id="{19A531B7-E30B-102D-18D3-52FBB6C0FD7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7093214A-7DCA-4754-86D3-72AE65204B7C}" type="datetimeFigureOut">
              <a:rPr lang="es-ES"/>
              <a:pPr>
                <a:defRPr/>
              </a:pPr>
              <a:t>11/04/2025</a:t>
            </a:fld>
            <a:endParaRPr lang="es-ES"/>
          </a:p>
        </p:txBody>
      </p:sp>
      <p:sp>
        <p:nvSpPr>
          <p:cNvPr id="4" name="Marcador de imagen de diapositiva 3">
            <a:extLst>
              <a:ext uri="{FF2B5EF4-FFF2-40B4-BE49-F238E27FC236}">
                <a16:creationId xmlns:a16="http://schemas.microsoft.com/office/drawing/2014/main" id="{801F87C4-4162-FB1C-6E4B-8430F72FC0D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ES" noProof="0"/>
          </a:p>
        </p:txBody>
      </p:sp>
      <p:sp>
        <p:nvSpPr>
          <p:cNvPr id="5" name="Marcador de notas 4">
            <a:extLst>
              <a:ext uri="{FF2B5EF4-FFF2-40B4-BE49-F238E27FC236}">
                <a16:creationId xmlns:a16="http://schemas.microsoft.com/office/drawing/2014/main" id="{2692510E-E5C3-0125-08B1-D5A8FA27EDE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F8E65B1B-A857-6C41-DD79-453EFED03BD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s-ES"/>
          </a:p>
        </p:txBody>
      </p:sp>
      <p:sp>
        <p:nvSpPr>
          <p:cNvPr id="7" name="Marcador de número de diapositiva 6">
            <a:extLst>
              <a:ext uri="{FF2B5EF4-FFF2-40B4-BE49-F238E27FC236}">
                <a16:creationId xmlns:a16="http://schemas.microsoft.com/office/drawing/2014/main" id="{FE3931B3-AA4D-6A73-BA3B-BB1902A566E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420323AE-34F4-40D3-9531-A92A66A4D331}" type="slidenum">
              <a:rPr lang="es-ES"/>
              <a:pPr>
                <a:defRPr/>
              </a:pPr>
              <a:t>‹Nº›</a:t>
            </a:fld>
            <a:endParaRPr lang="es-E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summary of RAG anatomy. this is a process involving several steps to facilitate efficient data retrieval and user interaction.</a:t>
            </a:r>
          </a:p>
          <a:p>
            <a:endParaRPr lang="en-US" dirty="0"/>
          </a:p>
          <a:p>
            <a:r>
              <a:rPr lang="en-US" dirty="0"/>
              <a:t>1. Data ingestion and preparation: This is the initial stage where data is collected and prepared for further processing. It involves collecting data from various sources, cleaning and organizing it for further use.</a:t>
            </a:r>
          </a:p>
          <a:p>
            <a:endParaRPr lang="en-US" dirty="0"/>
          </a:p>
          <a:p>
            <a:r>
              <a:rPr lang="en-US" dirty="0"/>
              <a:t>2. Chunking: This is a process of breaking down the data into manageable pieces or 'Chunks'. This allows for easier processing and analysis of the information, and to respect the maximum inputs of AI models.</a:t>
            </a:r>
          </a:p>
          <a:p>
            <a:endParaRPr lang="en-US" dirty="0"/>
          </a:p>
          <a:p>
            <a:r>
              <a:rPr lang="en-US" dirty="0"/>
              <a:t>3. Indexing: This step involves transforming data and using vector embeddings to create an AI search index. The idea is to map and organize the data in a way that makes it easily searchable. Vector embeddings are used to represent words or phrases in a numerical form that can be compared for similarity. Questions like whether to do data transformation, use vector embeddings, or any indexing mappings are addressed in this phase.</a:t>
            </a:r>
          </a:p>
          <a:p>
            <a:endParaRPr lang="en-US" dirty="0"/>
          </a:p>
          <a:p>
            <a:r>
              <a:rPr lang="en-US" dirty="0"/>
              <a:t>4. User Interface: This is the point of interaction between the user and the AI system. Here, users can input their queries to the chatbot, which uses Natural Language Processing (NLP) and the previously processed data to provide accurate and relevant responses.</a:t>
            </a:r>
          </a:p>
          <a:p>
            <a:endParaRPr lang="en-US" dirty="0"/>
          </a:p>
          <a:p>
            <a:r>
              <a:rPr lang="en-US" dirty="0"/>
              <a:t>5. Orchestration (Including prompt): This involves prompting the Language Model (LLM) to generate the retriever query. The system is prepared to ask specific questions based on the user's initial query and communicates with the retriever to get the most relevant responses.</a:t>
            </a:r>
          </a:p>
          <a:p>
            <a:endParaRPr lang="en-US" dirty="0"/>
          </a:p>
          <a:p>
            <a:r>
              <a:rPr lang="en-US" dirty="0"/>
              <a:t>6. Data Retrieving: This step involves deciding on the type of approach to use for data retrieval - vector, semantic, keyword or a hybrid approach. It also involves deciding on the use of filters, facets, scoring profiles and determining the number of results to be used.</a:t>
            </a:r>
          </a:p>
          <a:p>
            <a:endParaRPr lang="en-US" dirty="0"/>
          </a:p>
          <a:p>
            <a:r>
              <a:rPr lang="en-US" dirty="0"/>
              <a:t>7. Orchestration: After retrieving the data, it is once again communicated and coordinated with the LLM.  The LLM is prompted to summarize the retrieved data and create a response that will be returned to the user. This response should contain the most relevant sections replied by the retriever (AI search).</a:t>
            </a:r>
            <a:endParaRPr kumimoji="0" lang="en-US" sz="1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ea typeface="+mn-ea"/>
                <a:cs typeface="+mn-cs"/>
              </a:rPr>
              <a:t>For steps 2 and 3 highlighted in green, AI Studio, Azure OAI on your data and AI Search can help for many scenarios with the Chunking, Vectorization and data enrichment/transformation if needed and finally data indexing.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4/11/2025 1:22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7824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Approximate Nearest Neighbor (ANN) search is an AI-driven approach that aims to find the most similar items to a query item within a specified search radius. This is achieved by using approximations instead of exact matches, and by leveraging AI techniques such as locality-sensitive hashing, tree-based methods, and neural networks to enhance efficiency.</a:t>
            </a:r>
            <a:br>
              <a:rPr lang="en-US" dirty="0"/>
            </a:br>
            <a:br>
              <a:rPr lang="en-US" dirty="0"/>
            </a:br>
            <a:r>
              <a:rPr lang="en-US" b="0" i="0" dirty="0">
                <a:solidFill>
                  <a:srgbClr val="323130"/>
                </a:solidFill>
                <a:effectLst/>
                <a:latin typeface="Segoe UI" panose="020B0502040204020203" pitchFamily="34" charset="0"/>
              </a:rPr>
              <a:t>The primary purpose of ANN search is to provide both speed and scalability, especially in high-dimensional data sets. It has found applications in various domains, including image and video search, natural language processing, and recommendation systems.</a:t>
            </a:r>
            <a:br>
              <a:rPr lang="en-US" dirty="0"/>
            </a:br>
            <a:br>
              <a:rPr lang="en-US" dirty="0"/>
            </a:br>
            <a:r>
              <a:rPr lang="en-US" b="0" i="0" dirty="0">
                <a:solidFill>
                  <a:srgbClr val="323130"/>
                </a:solidFill>
                <a:effectLst/>
                <a:latin typeface="Segoe UI" panose="020B0502040204020203" pitchFamily="34" charset="0"/>
              </a:rPr>
              <a:t>The benefits of ANN search include delivering more relevant results compared to traditional search methods and improving user experience by offering faster search results. These factors contribute to enhancing the overall effectiveness of search systems.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25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0DD5EEE-D270-0E36-475C-905733CC2509}"/>
              </a:ext>
            </a:extLst>
          </p:cNvPr>
          <p:cNvSpPr>
            <a:spLocks noGrp="1"/>
          </p:cNvSpPr>
          <p:nvPr>
            <p:ph type="dt" sz="half" idx="10"/>
          </p:nvPr>
        </p:nvSpPr>
        <p:spPr/>
        <p:txBody>
          <a:bodyPr/>
          <a:lstStyle>
            <a:lvl1pPr>
              <a:defRPr/>
            </a:lvl1pPr>
          </a:lstStyle>
          <a:p>
            <a:pPr>
              <a:defRPr/>
            </a:pPr>
            <a:fld id="{90BF1B80-A7DD-46D5-80F4-0D4EBE34D0C6}" type="datetimeFigureOut">
              <a:rPr lang="es-ES"/>
              <a:pPr>
                <a:defRPr/>
              </a:pPr>
              <a:t>11/04/2025</a:t>
            </a:fld>
            <a:endParaRPr lang="es-ES"/>
          </a:p>
        </p:txBody>
      </p:sp>
      <p:sp>
        <p:nvSpPr>
          <p:cNvPr id="5" name="Marcador de pie de página 4">
            <a:extLst>
              <a:ext uri="{FF2B5EF4-FFF2-40B4-BE49-F238E27FC236}">
                <a16:creationId xmlns:a16="http://schemas.microsoft.com/office/drawing/2014/main" id="{200A1EF3-7DB5-199A-B89D-10DBFCFFC3EC}"/>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337C0B71-BCE5-95AD-F95C-42290E063F76}"/>
              </a:ext>
            </a:extLst>
          </p:cNvPr>
          <p:cNvSpPr>
            <a:spLocks noGrp="1"/>
          </p:cNvSpPr>
          <p:nvPr>
            <p:ph type="sldNum" sz="quarter" idx="12"/>
          </p:nvPr>
        </p:nvSpPr>
        <p:spPr/>
        <p:txBody>
          <a:bodyPr/>
          <a:lstStyle>
            <a:lvl1pPr>
              <a:defRPr/>
            </a:lvl1pPr>
          </a:lstStyle>
          <a:p>
            <a:pPr>
              <a:defRPr/>
            </a:pPr>
            <a:fld id="{86E141D2-B015-4B39-A89A-3AB500841600}" type="slidenum">
              <a:rPr lang="es-ES"/>
              <a:pPr>
                <a:defRPr/>
              </a:pPr>
              <a:t>‹Nº›</a:t>
            </a:fld>
            <a:endParaRPr lang="es-ES"/>
          </a:p>
        </p:txBody>
      </p:sp>
    </p:spTree>
    <p:extLst>
      <p:ext uri="{BB962C8B-B14F-4D97-AF65-F5344CB8AC3E}">
        <p14:creationId xmlns:p14="http://schemas.microsoft.com/office/powerpoint/2010/main" val="195135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81B5736-1E5F-0F1B-60F9-BACB9DF3ECE8}"/>
              </a:ext>
            </a:extLst>
          </p:cNvPr>
          <p:cNvSpPr>
            <a:spLocks noGrp="1"/>
          </p:cNvSpPr>
          <p:nvPr>
            <p:ph type="dt" sz="half" idx="10"/>
          </p:nvPr>
        </p:nvSpPr>
        <p:spPr/>
        <p:txBody>
          <a:bodyPr/>
          <a:lstStyle>
            <a:lvl1pPr>
              <a:defRPr/>
            </a:lvl1pPr>
          </a:lstStyle>
          <a:p>
            <a:pPr>
              <a:defRPr/>
            </a:pPr>
            <a:fld id="{38788D60-68BA-4D9E-AD11-8F5B793FB496}" type="datetimeFigureOut">
              <a:rPr lang="es-ES"/>
              <a:pPr>
                <a:defRPr/>
              </a:pPr>
              <a:t>11/04/2025</a:t>
            </a:fld>
            <a:endParaRPr lang="es-ES"/>
          </a:p>
        </p:txBody>
      </p:sp>
      <p:sp>
        <p:nvSpPr>
          <p:cNvPr id="5" name="Marcador de pie de página 4">
            <a:extLst>
              <a:ext uri="{FF2B5EF4-FFF2-40B4-BE49-F238E27FC236}">
                <a16:creationId xmlns:a16="http://schemas.microsoft.com/office/drawing/2014/main" id="{09CC5745-7D39-CFA5-34CB-9CF568DFF8C3}"/>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98F42635-A2CB-3BFF-D279-B08105FE2D7F}"/>
              </a:ext>
            </a:extLst>
          </p:cNvPr>
          <p:cNvSpPr>
            <a:spLocks noGrp="1"/>
          </p:cNvSpPr>
          <p:nvPr>
            <p:ph type="sldNum" sz="quarter" idx="12"/>
          </p:nvPr>
        </p:nvSpPr>
        <p:spPr/>
        <p:txBody>
          <a:bodyPr/>
          <a:lstStyle>
            <a:lvl1pPr>
              <a:defRPr/>
            </a:lvl1pPr>
          </a:lstStyle>
          <a:p>
            <a:pPr>
              <a:defRPr/>
            </a:pPr>
            <a:fld id="{890758B9-80AB-458C-9F8A-54C2A55E2FC5}" type="slidenum">
              <a:rPr lang="es-ES"/>
              <a:pPr>
                <a:defRPr/>
              </a:pPr>
              <a:t>‹Nº›</a:t>
            </a:fld>
            <a:endParaRPr lang="es-ES"/>
          </a:p>
        </p:txBody>
      </p:sp>
    </p:spTree>
    <p:extLst>
      <p:ext uri="{BB962C8B-B14F-4D97-AF65-F5344CB8AC3E}">
        <p14:creationId xmlns:p14="http://schemas.microsoft.com/office/powerpoint/2010/main" val="15895309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6" name="Text Placeholder 2">
            <a:extLst>
              <a:ext uri="{FF2B5EF4-FFF2-40B4-BE49-F238E27FC236}">
                <a16:creationId xmlns:a16="http://schemas.microsoft.com/office/drawing/2014/main" id="{088DC2D7-12FF-E0B6-E67D-F57C23A75DA4}"/>
              </a:ext>
            </a:extLst>
          </p:cNvPr>
          <p:cNvSpPr>
            <a:spLocks noGrp="1"/>
          </p:cNvSpPr>
          <p:nvPr>
            <p:ph type="body" sz="quarter" idx="11" hasCustomPrompt="1"/>
          </p:nvPr>
        </p:nvSpPr>
        <p:spPr>
          <a:xfrm>
            <a:off x="1119949" y="3012689"/>
            <a:ext cx="9952101" cy="2092881"/>
          </a:xfrm>
          <a:prstGeom prst="rect">
            <a:avLst/>
          </a:prstGeom>
        </p:spPr>
        <p:txBody>
          <a:bodyPr/>
          <a:lstStyle>
            <a:lvl1pPr marL="0" indent="0">
              <a:buNone/>
              <a:defRPr sz="40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a:t>
            </a:r>
          </a:p>
        </p:txBody>
      </p:sp>
      <p:sp>
        <p:nvSpPr>
          <p:cNvPr id="10" name="Text Placeholder 3">
            <a:extLst>
              <a:ext uri="{FF2B5EF4-FFF2-40B4-BE49-F238E27FC236}">
                <a16:creationId xmlns:a16="http://schemas.microsoft.com/office/drawing/2014/main" id="{9353D2C3-E997-95E8-9BE9-061C8A8BBCCF}"/>
              </a:ext>
            </a:extLst>
          </p:cNvPr>
          <p:cNvSpPr>
            <a:spLocks noGrp="1"/>
          </p:cNvSpPr>
          <p:nvPr>
            <p:ph type="body" sz="quarter" idx="12" hasCustomPrompt="1"/>
          </p:nvPr>
        </p:nvSpPr>
        <p:spPr>
          <a:xfrm>
            <a:off x="1119188" y="5292185"/>
            <a:ext cx="9953625" cy="246221"/>
          </a:xfrm>
          <a:prstGeom prst="rect">
            <a:avLst/>
          </a:prstGeom>
        </p:spPr>
        <p:txBody>
          <a:bodyPr/>
          <a:lstStyle>
            <a:lvl1pPr marL="0" indent="0">
              <a:buNone/>
              <a:defRPr sz="1600" b="1" i="0">
                <a:solidFill>
                  <a:schemeClr val="tx1"/>
                </a:soli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i="0">
                <a:solidFill>
                  <a:schemeClr val="tx1"/>
                </a:solidFill>
                <a:latin typeface="Segoe UI Variable Small Semibold" pitchFamily="2" charset="0"/>
              </a:rPr>
              <a:t>Person’s Name – Title - Source</a:t>
            </a:r>
          </a:p>
        </p:txBody>
      </p:sp>
      <p:sp>
        <p:nvSpPr>
          <p:cNvPr id="12" name="Text Placeholder 9">
            <a:extLst>
              <a:ext uri="{FF2B5EF4-FFF2-40B4-BE49-F238E27FC236}">
                <a16:creationId xmlns:a16="http://schemas.microsoft.com/office/drawing/2014/main" id="{B01E6E8A-DC83-B933-928D-1D697891386F}"/>
              </a:ext>
            </a:extLst>
          </p:cNvPr>
          <p:cNvSpPr>
            <a:spLocks noGrp="1"/>
          </p:cNvSpPr>
          <p:nvPr>
            <p:ph type="body" sz="quarter" idx="13" hasCustomPrompt="1"/>
          </p:nvPr>
        </p:nvSpPr>
        <p:spPr>
          <a:xfrm>
            <a:off x="1119188" y="5589841"/>
            <a:ext cx="9953625" cy="184666"/>
          </a:xfrm>
          <a:prstGeom prst="rect">
            <a:avLst/>
          </a:prstGeom>
        </p:spPr>
        <p:txBody>
          <a:bodyPr/>
          <a:lstStyle>
            <a:lvl1pPr marL="0" indent="0">
              <a:buNone/>
              <a:defRPr sz="1200" b="0" i="0">
                <a:solidFill>
                  <a:schemeClr val="tx1"/>
                </a:solidFill>
                <a:latin typeface="+mn-lt"/>
                <a:cs typeface="Segoe UI Semilight" panose="020B0402040204020203" pitchFamily="34" charset="0"/>
              </a:defRPr>
            </a:lvl1pPr>
          </a:lstStyle>
          <a:p>
            <a:pPr algn="l"/>
            <a:r>
              <a:rPr lang="en-US" sz="1200" b="0" i="0">
                <a:solidFill>
                  <a:schemeClr val="tx1"/>
                </a:solidFill>
                <a:latin typeface="Segoe UI Variable Small Semilight" pitchFamily="2" charset="0"/>
              </a:rPr>
              <a:t>Tertiary Information Goes Here</a:t>
            </a:r>
          </a:p>
        </p:txBody>
      </p:sp>
      <p:sp>
        <p:nvSpPr>
          <p:cNvPr id="15" name="TextBox 14">
            <a:extLst>
              <a:ext uri="{FF2B5EF4-FFF2-40B4-BE49-F238E27FC236}">
                <a16:creationId xmlns:a16="http://schemas.microsoft.com/office/drawing/2014/main" id="{A173C091-9656-B3EF-C62B-AA0D97173ED4}"/>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1" i="0">
                <a:solidFill>
                  <a:schemeClr val="accent3">
                    <a:lumMod val="40000"/>
                    <a:lumOff val="60000"/>
                  </a:schemeClr>
                </a:solidFill>
                <a:latin typeface="Segoe UI Variable Display" pitchFamily="2" charset="0"/>
                <a:cs typeface="Segoe UI Black" panose="020B0502040204020203" pitchFamily="34" charset="0"/>
              </a:rPr>
              <a:t>“</a:t>
            </a:r>
          </a:p>
        </p:txBody>
      </p:sp>
    </p:spTree>
    <p:extLst>
      <p:ext uri="{BB962C8B-B14F-4D97-AF65-F5344CB8AC3E}">
        <p14:creationId xmlns:p14="http://schemas.microsoft.com/office/powerpoint/2010/main" val="109386183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bg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24" name="Text Placeholder 4">
            <a:extLst>
              <a:ext uri="{FF2B5EF4-FFF2-40B4-BE49-F238E27FC236}">
                <a16:creationId xmlns:a16="http://schemas.microsoft.com/office/drawing/2014/main" id="{C1DD1155-DE80-DB16-5D58-FE37ACECE0BF}"/>
              </a:ext>
            </a:extLst>
          </p:cNvPr>
          <p:cNvSpPr>
            <a:spLocks noGrp="1"/>
          </p:cNvSpPr>
          <p:nvPr>
            <p:ph type="body" sz="quarter" idx="26" hasCustomPrompt="1"/>
          </p:nvPr>
        </p:nvSpPr>
        <p:spPr>
          <a:xfrm>
            <a:off x="6923151" y="287300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5" name="Text Placeholder 4">
            <a:extLst>
              <a:ext uri="{FF2B5EF4-FFF2-40B4-BE49-F238E27FC236}">
                <a16:creationId xmlns:a16="http://schemas.microsoft.com/office/drawing/2014/main" id="{9C97BEAF-CFE3-69EC-C552-3BBA9BBD38B8}"/>
              </a:ext>
            </a:extLst>
          </p:cNvPr>
          <p:cNvSpPr>
            <a:spLocks noGrp="1"/>
          </p:cNvSpPr>
          <p:nvPr>
            <p:ph type="body" sz="quarter" idx="27" hasCustomPrompt="1"/>
          </p:nvPr>
        </p:nvSpPr>
        <p:spPr>
          <a:xfrm>
            <a:off x="6923151" y="320306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6" name="Text Placeholder 4">
            <a:extLst>
              <a:ext uri="{FF2B5EF4-FFF2-40B4-BE49-F238E27FC236}">
                <a16:creationId xmlns:a16="http://schemas.microsoft.com/office/drawing/2014/main" id="{18D62252-6EF9-E882-0254-8366C7F92169}"/>
              </a:ext>
            </a:extLst>
          </p:cNvPr>
          <p:cNvSpPr>
            <a:spLocks noGrp="1"/>
          </p:cNvSpPr>
          <p:nvPr>
            <p:ph type="body" sz="quarter" idx="28" hasCustomPrompt="1"/>
          </p:nvPr>
        </p:nvSpPr>
        <p:spPr>
          <a:xfrm>
            <a:off x="6923151" y="348242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30" name="Text Placeholder 4">
            <a:extLst>
              <a:ext uri="{FF2B5EF4-FFF2-40B4-BE49-F238E27FC236}">
                <a16:creationId xmlns:a16="http://schemas.microsoft.com/office/drawing/2014/main" id="{7266C87E-16AC-E864-E6E5-63501E7FC73B}"/>
              </a:ext>
            </a:extLst>
          </p:cNvPr>
          <p:cNvSpPr>
            <a:spLocks noGrp="1"/>
          </p:cNvSpPr>
          <p:nvPr>
            <p:ph type="body" sz="quarter" idx="29" hasCustomPrompt="1"/>
          </p:nvPr>
        </p:nvSpPr>
        <p:spPr>
          <a:xfrm>
            <a:off x="6923151" y="476276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31" name="Text Placeholder 4">
            <a:extLst>
              <a:ext uri="{FF2B5EF4-FFF2-40B4-BE49-F238E27FC236}">
                <a16:creationId xmlns:a16="http://schemas.microsoft.com/office/drawing/2014/main" id="{6A206C02-56C5-016F-9670-736B6724DAA8}"/>
              </a:ext>
            </a:extLst>
          </p:cNvPr>
          <p:cNvSpPr>
            <a:spLocks noGrp="1"/>
          </p:cNvSpPr>
          <p:nvPr>
            <p:ph type="body" sz="quarter" idx="30" hasCustomPrompt="1"/>
          </p:nvPr>
        </p:nvSpPr>
        <p:spPr>
          <a:xfrm>
            <a:off x="6923151" y="509282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32" name="Text Placeholder 4">
            <a:extLst>
              <a:ext uri="{FF2B5EF4-FFF2-40B4-BE49-F238E27FC236}">
                <a16:creationId xmlns:a16="http://schemas.microsoft.com/office/drawing/2014/main" id="{AF78F7F5-AF1C-9AC8-5D66-0359EE0A348F}"/>
              </a:ext>
            </a:extLst>
          </p:cNvPr>
          <p:cNvSpPr>
            <a:spLocks noGrp="1"/>
          </p:cNvSpPr>
          <p:nvPr>
            <p:ph type="body" sz="quarter" idx="31" hasCustomPrompt="1"/>
          </p:nvPr>
        </p:nvSpPr>
        <p:spPr>
          <a:xfrm>
            <a:off x="6923151" y="537218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Tree>
    <p:extLst>
      <p:ext uri="{BB962C8B-B14F-4D97-AF65-F5344CB8AC3E}">
        <p14:creationId xmlns:p14="http://schemas.microsoft.com/office/powerpoint/2010/main" val="2863446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10392172-D37E-90E7-AF16-D1A154B132F9}"/>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2">
            <a:extLst>
              <a:ext uri="{FF2B5EF4-FFF2-40B4-BE49-F238E27FC236}">
                <a16:creationId xmlns:a16="http://schemas.microsoft.com/office/drawing/2014/main" id="{BE39FFB6-BBAD-A579-98B0-E8612D7CA703}"/>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tx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
        <p:nvSpPr>
          <p:cNvPr id="11" name="Text Placeholder 4">
            <a:extLst>
              <a:ext uri="{FF2B5EF4-FFF2-40B4-BE49-F238E27FC236}">
                <a16:creationId xmlns:a16="http://schemas.microsoft.com/office/drawing/2014/main" id="{F017FD68-E283-E80A-842F-F53C3870EDB3}"/>
              </a:ext>
            </a:extLst>
          </p:cNvPr>
          <p:cNvSpPr>
            <a:spLocks noGrp="1"/>
          </p:cNvSpPr>
          <p:nvPr>
            <p:ph type="body" sz="quarter" idx="13" hasCustomPrompt="1"/>
          </p:nvPr>
        </p:nvSpPr>
        <p:spPr>
          <a:xfrm>
            <a:off x="6892671" y="990243"/>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12" name="Text Placeholder 4">
            <a:extLst>
              <a:ext uri="{FF2B5EF4-FFF2-40B4-BE49-F238E27FC236}">
                <a16:creationId xmlns:a16="http://schemas.microsoft.com/office/drawing/2014/main" id="{62D32000-2037-C308-B8C7-C6A4A0088AAF}"/>
              </a:ext>
            </a:extLst>
          </p:cNvPr>
          <p:cNvSpPr>
            <a:spLocks noGrp="1"/>
          </p:cNvSpPr>
          <p:nvPr>
            <p:ph type="body" sz="quarter" idx="14" hasCustomPrompt="1"/>
          </p:nvPr>
        </p:nvSpPr>
        <p:spPr>
          <a:xfrm>
            <a:off x="6892671" y="1320304"/>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13" name="Text Placeholder 4">
            <a:extLst>
              <a:ext uri="{FF2B5EF4-FFF2-40B4-BE49-F238E27FC236}">
                <a16:creationId xmlns:a16="http://schemas.microsoft.com/office/drawing/2014/main" id="{AE5DCA4E-18BD-A9A7-5BAE-0A5F63DC7C48}"/>
              </a:ext>
            </a:extLst>
          </p:cNvPr>
          <p:cNvSpPr>
            <a:spLocks noGrp="1"/>
          </p:cNvSpPr>
          <p:nvPr>
            <p:ph type="body" sz="quarter" idx="16" hasCustomPrompt="1"/>
          </p:nvPr>
        </p:nvSpPr>
        <p:spPr>
          <a:xfrm>
            <a:off x="6892671" y="1599663"/>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22" name="Text Placeholder 4">
            <a:extLst>
              <a:ext uri="{FF2B5EF4-FFF2-40B4-BE49-F238E27FC236}">
                <a16:creationId xmlns:a16="http://schemas.microsoft.com/office/drawing/2014/main" id="{8E8A3BE2-6125-36DB-1B15-B0443B967286}"/>
              </a:ext>
            </a:extLst>
          </p:cNvPr>
          <p:cNvSpPr>
            <a:spLocks noGrp="1"/>
          </p:cNvSpPr>
          <p:nvPr>
            <p:ph type="body" sz="quarter" idx="26" hasCustomPrompt="1"/>
          </p:nvPr>
        </p:nvSpPr>
        <p:spPr>
          <a:xfrm>
            <a:off x="6923151" y="287300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3" name="Text Placeholder 4">
            <a:extLst>
              <a:ext uri="{FF2B5EF4-FFF2-40B4-BE49-F238E27FC236}">
                <a16:creationId xmlns:a16="http://schemas.microsoft.com/office/drawing/2014/main" id="{880067E5-5A4B-B5F3-65C6-4E06F390ACC5}"/>
              </a:ext>
            </a:extLst>
          </p:cNvPr>
          <p:cNvSpPr>
            <a:spLocks noGrp="1"/>
          </p:cNvSpPr>
          <p:nvPr>
            <p:ph type="body" sz="quarter" idx="27" hasCustomPrompt="1"/>
          </p:nvPr>
        </p:nvSpPr>
        <p:spPr>
          <a:xfrm>
            <a:off x="6923151" y="320306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4" name="Text Placeholder 4">
            <a:extLst>
              <a:ext uri="{FF2B5EF4-FFF2-40B4-BE49-F238E27FC236}">
                <a16:creationId xmlns:a16="http://schemas.microsoft.com/office/drawing/2014/main" id="{74FF8FA0-FAD5-6833-412C-3CDF819AEC4E}"/>
              </a:ext>
            </a:extLst>
          </p:cNvPr>
          <p:cNvSpPr>
            <a:spLocks noGrp="1"/>
          </p:cNvSpPr>
          <p:nvPr>
            <p:ph type="body" sz="quarter" idx="28" hasCustomPrompt="1"/>
          </p:nvPr>
        </p:nvSpPr>
        <p:spPr>
          <a:xfrm>
            <a:off x="6923151" y="348242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25" name="Text Placeholder 4">
            <a:extLst>
              <a:ext uri="{FF2B5EF4-FFF2-40B4-BE49-F238E27FC236}">
                <a16:creationId xmlns:a16="http://schemas.microsoft.com/office/drawing/2014/main" id="{E851353C-80BC-58DC-665E-00F7967460A0}"/>
              </a:ext>
            </a:extLst>
          </p:cNvPr>
          <p:cNvSpPr>
            <a:spLocks noGrp="1"/>
          </p:cNvSpPr>
          <p:nvPr>
            <p:ph type="body" sz="quarter" idx="29" hasCustomPrompt="1"/>
          </p:nvPr>
        </p:nvSpPr>
        <p:spPr>
          <a:xfrm>
            <a:off x="6923151" y="476276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6" name="Text Placeholder 4">
            <a:extLst>
              <a:ext uri="{FF2B5EF4-FFF2-40B4-BE49-F238E27FC236}">
                <a16:creationId xmlns:a16="http://schemas.microsoft.com/office/drawing/2014/main" id="{5696F8D1-4A47-1BE9-F0D2-6EC8145AC4E1}"/>
              </a:ext>
            </a:extLst>
          </p:cNvPr>
          <p:cNvSpPr>
            <a:spLocks noGrp="1"/>
          </p:cNvSpPr>
          <p:nvPr>
            <p:ph type="body" sz="quarter" idx="30" hasCustomPrompt="1"/>
          </p:nvPr>
        </p:nvSpPr>
        <p:spPr>
          <a:xfrm>
            <a:off x="6923151" y="509282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7" name="Text Placeholder 4">
            <a:extLst>
              <a:ext uri="{FF2B5EF4-FFF2-40B4-BE49-F238E27FC236}">
                <a16:creationId xmlns:a16="http://schemas.microsoft.com/office/drawing/2014/main" id="{7324173E-AA9C-8BF3-2437-1771DBD138D3}"/>
              </a:ext>
            </a:extLst>
          </p:cNvPr>
          <p:cNvSpPr>
            <a:spLocks noGrp="1"/>
          </p:cNvSpPr>
          <p:nvPr>
            <p:ph type="body" sz="quarter" idx="31" hasCustomPrompt="1"/>
          </p:nvPr>
        </p:nvSpPr>
        <p:spPr>
          <a:xfrm>
            <a:off x="6923151" y="537218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Tree>
    <p:extLst>
      <p:ext uri="{BB962C8B-B14F-4D97-AF65-F5344CB8AC3E}">
        <p14:creationId xmlns:p14="http://schemas.microsoft.com/office/powerpoint/2010/main" val="3572524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4413251"/>
            <a:ext cx="4994021" cy="1631950"/>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text</a:t>
            </a:r>
          </a:p>
        </p:txBody>
      </p:sp>
    </p:spTree>
    <p:extLst>
      <p:ext uri="{BB962C8B-B14F-4D97-AF65-F5344CB8AC3E}">
        <p14:creationId xmlns:p14="http://schemas.microsoft.com/office/powerpoint/2010/main" val="3964914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5D3AEB4-C898-EBBD-E472-C4A8EAF8E92E}"/>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61777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8F8BBAC-8DA3-09F6-A450-B668FFC46A4F}"/>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15134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a:prstGeom prst="rect">
            <a:avLst/>
          </a:prstGeom>
        </p:spPr>
        <p:txBody>
          <a:bodyPr anchor="ctr">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solidFill>
                  <a:schemeClr val="bg1"/>
                </a:solidFill>
                <a:latin typeface="Segoe UI Variable Display" pitchFamily="2" charset="0"/>
              </a:defRPr>
            </a:lvl1pPr>
          </a:lstStyle>
          <a:p>
            <a:fld id="{F126207E-29C7-4F9F-8309-C6BAAD6BC8C8}" type="slidenum">
              <a:rPr lang="en-US" smtClean="0"/>
              <a:pPr/>
              <a:t>‹Nº›</a:t>
            </a:fld>
            <a:endParaRPr lang="en-US"/>
          </a:p>
        </p:txBody>
      </p:sp>
      <p:sp>
        <p:nvSpPr>
          <p:cNvPr id="4" name="Picture Placeholder 3">
            <a:extLst>
              <a:ext uri="{FF2B5EF4-FFF2-40B4-BE49-F238E27FC236}">
                <a16:creationId xmlns:a16="http://schemas.microsoft.com/office/drawing/2014/main" id="{AC6B327B-BAC8-C162-6486-423D58BD11B9}"/>
              </a:ext>
            </a:extLst>
          </p:cNvPr>
          <p:cNvSpPr>
            <a:spLocks noGrp="1"/>
          </p:cNvSpPr>
          <p:nvPr>
            <p:ph type="pic" sz="quarter" idx="10" hasCustomPrompt="1"/>
          </p:nvPr>
        </p:nvSpPr>
        <p:spPr>
          <a:xfrm>
            <a:off x="0" y="-4"/>
            <a:ext cx="12192000" cy="5194301"/>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4213960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a:prstGeom prst="rect">
            <a:avLst/>
          </a:prstGeom>
        </p:spPr>
        <p:txBody>
          <a:bodyPr anchor="ctr">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solidFill>
                  <a:schemeClr val="tx1"/>
                </a:solidFill>
                <a:latin typeface="Segoe UI Variable Display" pitchFamily="2" charset="0"/>
              </a:defRPr>
            </a:lvl1pPr>
          </a:lstStyle>
          <a:p>
            <a:fld id="{F126207E-29C7-4F9F-8309-C6BAAD6BC8C8}" type="slidenum">
              <a:rPr lang="en-US" smtClean="0"/>
              <a:pPr/>
              <a:t>‹Nº›</a:t>
            </a:fld>
            <a:endParaRPr lang="en-US"/>
          </a:p>
        </p:txBody>
      </p:sp>
      <p:sp>
        <p:nvSpPr>
          <p:cNvPr id="4" name="Picture Placeholder 3">
            <a:extLst>
              <a:ext uri="{FF2B5EF4-FFF2-40B4-BE49-F238E27FC236}">
                <a16:creationId xmlns:a16="http://schemas.microsoft.com/office/drawing/2014/main" id="{859D7922-CA29-DA79-7E84-A874DC6BAF9A}"/>
              </a:ext>
            </a:extLst>
          </p:cNvPr>
          <p:cNvSpPr>
            <a:spLocks noGrp="1"/>
          </p:cNvSpPr>
          <p:nvPr>
            <p:ph type="pic" sz="quarter" idx="10" hasCustomPrompt="1"/>
          </p:nvPr>
        </p:nvSpPr>
        <p:spPr>
          <a:xfrm>
            <a:off x="0" y="-4"/>
            <a:ext cx="12192000" cy="5194301"/>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1192184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pic>
        <p:nvPicPr>
          <p:cNvPr id="5" name="Picture 4">
            <a:extLst>
              <a:ext uri="{FF2B5EF4-FFF2-40B4-BE49-F238E27FC236}">
                <a16:creationId xmlns:a16="http://schemas.microsoft.com/office/drawing/2014/main" id="{447239BF-0481-A97F-2349-BE6007CEC1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8" name="Text Placeholder 2">
            <a:extLst>
              <a:ext uri="{FF2B5EF4-FFF2-40B4-BE49-F238E27FC236}">
                <a16:creationId xmlns:a16="http://schemas.microsoft.com/office/drawing/2014/main" id="{1CD2CE30-1A33-E095-1E39-36DACB7D926C}"/>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1" name="Text Placeholder 2">
            <a:extLst>
              <a:ext uri="{FF2B5EF4-FFF2-40B4-BE49-F238E27FC236}">
                <a16:creationId xmlns:a16="http://schemas.microsoft.com/office/drawing/2014/main" id="{24F931D7-A333-BB87-FFB5-3E9DAF4F1848}"/>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bg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Tree>
    <p:extLst>
      <p:ext uri="{BB962C8B-B14F-4D97-AF65-F5344CB8AC3E}">
        <p14:creationId xmlns:p14="http://schemas.microsoft.com/office/powerpoint/2010/main" val="4077309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374165A-58C8-61CD-EBB8-4759B0CE5DBA}"/>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2" name="Text Placeholder 2">
            <a:extLst>
              <a:ext uri="{FF2B5EF4-FFF2-40B4-BE49-F238E27FC236}">
                <a16:creationId xmlns:a16="http://schemas.microsoft.com/office/drawing/2014/main" id="{0C51C66B-C47F-0C5F-A1F2-BB028731B909}"/>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3" name="Text Placeholder 2">
            <a:extLst>
              <a:ext uri="{FF2B5EF4-FFF2-40B4-BE49-F238E27FC236}">
                <a16:creationId xmlns:a16="http://schemas.microsoft.com/office/drawing/2014/main" id="{B47B6CC6-422B-7741-4595-42A385F635F4}"/>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tx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Tree>
    <p:extLst>
      <p:ext uri="{BB962C8B-B14F-4D97-AF65-F5344CB8AC3E}">
        <p14:creationId xmlns:p14="http://schemas.microsoft.com/office/powerpoint/2010/main" val="195212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5B511D2-317A-8CE3-F74D-CC74BF444B48}"/>
              </a:ext>
            </a:extLst>
          </p:cNvPr>
          <p:cNvSpPr>
            <a:spLocks noGrp="1"/>
          </p:cNvSpPr>
          <p:nvPr>
            <p:ph type="dt" sz="half" idx="10"/>
          </p:nvPr>
        </p:nvSpPr>
        <p:spPr/>
        <p:txBody>
          <a:bodyPr/>
          <a:lstStyle>
            <a:lvl1pPr>
              <a:defRPr/>
            </a:lvl1pPr>
          </a:lstStyle>
          <a:p>
            <a:pPr>
              <a:defRPr/>
            </a:pPr>
            <a:fld id="{880AB152-12D9-44D2-97FC-C539198A0DC5}" type="datetimeFigureOut">
              <a:rPr lang="es-ES"/>
              <a:pPr>
                <a:defRPr/>
              </a:pPr>
              <a:t>11/04/2025</a:t>
            </a:fld>
            <a:endParaRPr lang="es-ES"/>
          </a:p>
        </p:txBody>
      </p:sp>
      <p:sp>
        <p:nvSpPr>
          <p:cNvPr id="5" name="Marcador de pie de página 4">
            <a:extLst>
              <a:ext uri="{FF2B5EF4-FFF2-40B4-BE49-F238E27FC236}">
                <a16:creationId xmlns:a16="http://schemas.microsoft.com/office/drawing/2014/main" id="{01077A49-66D0-3BEA-F0EC-DA65B8B0BB89}"/>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29BE909B-DBCC-BCE7-640D-B489147D7966}"/>
              </a:ext>
            </a:extLst>
          </p:cNvPr>
          <p:cNvSpPr>
            <a:spLocks noGrp="1"/>
          </p:cNvSpPr>
          <p:nvPr>
            <p:ph type="sldNum" sz="quarter" idx="12"/>
          </p:nvPr>
        </p:nvSpPr>
        <p:spPr/>
        <p:txBody>
          <a:bodyPr/>
          <a:lstStyle>
            <a:lvl1pPr>
              <a:defRPr/>
            </a:lvl1pPr>
          </a:lstStyle>
          <a:p>
            <a:pPr>
              <a:defRPr/>
            </a:pPr>
            <a:fld id="{C9D470AD-DF7E-4C12-94FA-F906091F0F90}" type="slidenum">
              <a:rPr lang="es-ES"/>
              <a:pPr>
                <a:defRPr/>
              </a:pPr>
              <a:t>‹Nº›</a:t>
            </a:fld>
            <a:endParaRPr lang="es-ES"/>
          </a:p>
        </p:txBody>
      </p:sp>
    </p:spTree>
    <p:extLst>
      <p:ext uri="{BB962C8B-B14F-4D97-AF65-F5344CB8AC3E}">
        <p14:creationId xmlns:p14="http://schemas.microsoft.com/office/powerpoint/2010/main" val="9275306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4171D8-B95E-7C53-2CC9-A73E98EB7E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90811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4">
            <a:extLst>
              <a:ext uri="{FF2B5EF4-FFF2-40B4-BE49-F238E27FC236}">
                <a16:creationId xmlns:a16="http://schemas.microsoft.com/office/drawing/2014/main" id="{40191303-7F6F-5DF5-9085-D58748C9EBF3}"/>
              </a:ext>
            </a:extLst>
          </p:cNvPr>
          <p:cNvSpPr>
            <a:spLocks noGrp="1"/>
          </p:cNvSpPr>
          <p:nvPr>
            <p:ph type="body" sz="quarter" idx="16" hasCustomPrompt="1"/>
          </p:nvPr>
        </p:nvSpPr>
        <p:spPr>
          <a:xfrm>
            <a:off x="563498" y="2171038"/>
            <a:ext cx="11045890" cy="40773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50372116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vert="horz" wrap="square" lIns="0" tIns="0" rIns="0" bIns="0" rtlCol="0">
            <a:spAutoFit/>
          </a:bodyPr>
          <a:lstStyle>
            <a:lvl1pPr>
              <a:defRPr lang="en-US" sz="3600">
                <a:solidFill>
                  <a:schemeClr val="tx1"/>
                </a:solidFill>
                <a:latin typeface="Segoe UI Variable Display" pitchFamily="2" charset="0"/>
              </a:defRPr>
            </a:lvl1pPr>
          </a:lstStyle>
          <a:p>
            <a:pPr marL="0" lvl="0" indent="0">
              <a:buNone/>
            </a:pPr>
            <a:r>
              <a:rPr lang="en-US" sz="3600" b="1" i="0">
                <a:latin typeface="Segoe UI Variable Display" pitchFamily="2" charset="0"/>
              </a:rPr>
              <a:t>Click to edit title</a:t>
            </a:r>
          </a:p>
        </p:txBody>
      </p:sp>
      <p:sp>
        <p:nvSpPr>
          <p:cNvPr id="6" name="Text Placeholder 4">
            <a:extLst>
              <a:ext uri="{FF2B5EF4-FFF2-40B4-BE49-F238E27FC236}">
                <a16:creationId xmlns:a16="http://schemas.microsoft.com/office/drawing/2014/main" id="{9611D6D9-4F27-F2CE-1B34-B66702E04839}"/>
              </a:ext>
            </a:extLst>
          </p:cNvPr>
          <p:cNvSpPr>
            <a:spLocks noGrp="1"/>
          </p:cNvSpPr>
          <p:nvPr>
            <p:ph type="body" sz="quarter" idx="13" hasCustomPrompt="1"/>
          </p:nvPr>
        </p:nvSpPr>
        <p:spPr>
          <a:xfrm>
            <a:off x="563498" y="1125402"/>
            <a:ext cx="11045889" cy="90811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2" name="Text Placeholder 4">
            <a:extLst>
              <a:ext uri="{FF2B5EF4-FFF2-40B4-BE49-F238E27FC236}">
                <a16:creationId xmlns:a16="http://schemas.microsoft.com/office/drawing/2014/main" id="{BAEF16A7-14DC-0F5A-9EFA-FEB462C2D9B2}"/>
              </a:ext>
            </a:extLst>
          </p:cNvPr>
          <p:cNvSpPr>
            <a:spLocks noGrp="1"/>
          </p:cNvSpPr>
          <p:nvPr>
            <p:ph type="body" sz="quarter" idx="16" hasCustomPrompt="1"/>
          </p:nvPr>
        </p:nvSpPr>
        <p:spPr>
          <a:xfrm>
            <a:off x="563498" y="2171038"/>
            <a:ext cx="11045890" cy="40773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5220186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1"/>
            <a:ext cx="11045889" cy="512299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pic>
        <p:nvPicPr>
          <p:cNvPr id="7" name="Picture 6">
            <a:extLst>
              <a:ext uri="{FF2B5EF4-FFF2-40B4-BE49-F238E27FC236}">
                <a16:creationId xmlns:a16="http://schemas.microsoft.com/office/drawing/2014/main" id="{4E4A96EA-8D54-ADD1-09D5-0413E9FE69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9" name="Text Placeholder 2">
            <a:extLst>
              <a:ext uri="{FF2B5EF4-FFF2-40B4-BE49-F238E27FC236}">
                <a16:creationId xmlns:a16="http://schemas.microsoft.com/office/drawing/2014/main" id="{25DECBCC-10C9-3B20-FF41-C63041E237B8}"/>
              </a:ext>
            </a:extLst>
          </p:cNvPr>
          <p:cNvSpPr>
            <a:spLocks noGrp="1"/>
          </p:cNvSpPr>
          <p:nvPr>
            <p:ph type="body" sz="quarter" idx="11" hasCustomPrompt="1"/>
          </p:nvPr>
        </p:nvSpPr>
        <p:spPr>
          <a:xfrm>
            <a:off x="563499" y="186252"/>
            <a:ext cx="11045888" cy="553998"/>
          </a:xfrm>
          <a:prstGeom prst="rect">
            <a:avLst/>
          </a:prstGeom>
        </p:spPr>
        <p:txBody>
          <a:bodyPr vert="horz" wrap="square" lIns="0" tIns="0" rIns="0" bIns="0" rtlCol="0">
            <a:spAutoFit/>
          </a:bodyPr>
          <a:lstStyle>
            <a:lvl1pPr marL="0" indent="0">
              <a:buNone/>
              <a:defRPr lang="en-US" sz="3600">
                <a:solidFill>
                  <a:schemeClr val="bg1"/>
                </a:solidFill>
                <a:latin typeface="+mj-lt"/>
              </a:defRPr>
            </a:lvl1pPr>
          </a:lstStyle>
          <a:p>
            <a:pPr marL="228600" lvl="0" indent="-228600"/>
            <a:r>
              <a:rPr lang="en-US" sz="3600" b="1" i="0">
                <a:latin typeface="Segoe UI Variable Display" pitchFamily="2" charset="0"/>
              </a:rPr>
              <a:t>Click to edit title</a:t>
            </a:r>
          </a:p>
        </p:txBody>
      </p:sp>
    </p:spTree>
    <p:extLst>
      <p:ext uri="{BB962C8B-B14F-4D97-AF65-F5344CB8AC3E}">
        <p14:creationId xmlns:p14="http://schemas.microsoft.com/office/powerpoint/2010/main" val="27046954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4">
            <a:extLst>
              <a:ext uri="{FF2B5EF4-FFF2-40B4-BE49-F238E27FC236}">
                <a16:creationId xmlns:a16="http://schemas.microsoft.com/office/drawing/2014/main" id="{91382626-CED8-2B9E-7D3C-5E126A56B6CB}"/>
              </a:ext>
            </a:extLst>
          </p:cNvPr>
          <p:cNvSpPr>
            <a:spLocks noGrp="1"/>
          </p:cNvSpPr>
          <p:nvPr>
            <p:ph type="body" sz="quarter" idx="13" hasCustomPrompt="1"/>
          </p:nvPr>
        </p:nvSpPr>
        <p:spPr>
          <a:xfrm>
            <a:off x="563498" y="1125401"/>
            <a:ext cx="11045889" cy="5177863"/>
          </a:xfrm>
          <a:prstGeom prst="rect">
            <a:avLst/>
          </a:prstGeom>
        </p:spPr>
        <p:txBody>
          <a:bodyPr/>
          <a:lstStyle>
            <a:lvl1pPr marL="0" indent="0">
              <a:buNone/>
              <a:defRPr sz="2000" b="0"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Tree>
    <p:extLst>
      <p:ext uri="{BB962C8B-B14F-4D97-AF65-F5344CB8AC3E}">
        <p14:creationId xmlns:p14="http://schemas.microsoft.com/office/powerpoint/2010/main" val="12781806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_Banner_Duo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pic>
        <p:nvPicPr>
          <p:cNvPr id="11" name="Picture 10">
            <a:extLst>
              <a:ext uri="{FF2B5EF4-FFF2-40B4-BE49-F238E27FC236}">
                <a16:creationId xmlns:a16="http://schemas.microsoft.com/office/drawing/2014/main" id="{27ADDDFE-8429-7DAE-8EB5-A0ED71C7BB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12" name="Text Placeholder 2">
            <a:extLst>
              <a:ext uri="{FF2B5EF4-FFF2-40B4-BE49-F238E27FC236}">
                <a16:creationId xmlns:a16="http://schemas.microsoft.com/office/drawing/2014/main" id="{FA48CB90-2254-194C-D01F-D132279547CC}"/>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3" name="Text Placeholder 4">
            <a:extLst>
              <a:ext uri="{FF2B5EF4-FFF2-40B4-BE49-F238E27FC236}">
                <a16:creationId xmlns:a16="http://schemas.microsoft.com/office/drawing/2014/main" id="{822A8AFE-5C2A-6252-FE77-9B5074E6B037}"/>
              </a:ext>
            </a:extLst>
          </p:cNvPr>
          <p:cNvSpPr>
            <a:spLocks noGrp="1"/>
          </p:cNvSpPr>
          <p:nvPr>
            <p:ph type="body" sz="quarter" idx="16" hasCustomPrompt="1"/>
          </p:nvPr>
        </p:nvSpPr>
        <p:spPr>
          <a:xfrm>
            <a:off x="563499" y="217103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
        <p:nvSpPr>
          <p:cNvPr id="14" name="Text Placeholder 4">
            <a:extLst>
              <a:ext uri="{FF2B5EF4-FFF2-40B4-BE49-F238E27FC236}">
                <a16:creationId xmlns:a16="http://schemas.microsoft.com/office/drawing/2014/main" id="{5E3D1867-3935-B7B5-BA9B-E130DC77BEBA}"/>
              </a:ext>
            </a:extLst>
          </p:cNvPr>
          <p:cNvSpPr>
            <a:spLocks noGrp="1"/>
          </p:cNvSpPr>
          <p:nvPr>
            <p:ph type="body" sz="quarter" idx="20" hasCustomPrompt="1"/>
          </p:nvPr>
        </p:nvSpPr>
        <p:spPr>
          <a:xfrm>
            <a:off x="6269535" y="215985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163600441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4" name="Text Placeholder 4">
            <a:extLst>
              <a:ext uri="{FF2B5EF4-FFF2-40B4-BE49-F238E27FC236}">
                <a16:creationId xmlns:a16="http://schemas.microsoft.com/office/drawing/2014/main" id="{EA6DC214-CD14-8F4F-46C9-A190227629B6}"/>
              </a:ext>
            </a:extLst>
          </p:cNvPr>
          <p:cNvSpPr>
            <a:spLocks noGrp="1"/>
          </p:cNvSpPr>
          <p:nvPr>
            <p:ph type="body" sz="quarter" idx="13" hasCustomPrompt="1"/>
          </p:nvPr>
        </p:nvSpPr>
        <p:spPr>
          <a:xfrm>
            <a:off x="563499" y="112540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16" name="Text Placeholder 4">
            <a:extLst>
              <a:ext uri="{FF2B5EF4-FFF2-40B4-BE49-F238E27FC236}">
                <a16:creationId xmlns:a16="http://schemas.microsoft.com/office/drawing/2014/main" id="{63E4C2B0-40C0-A1AE-1C0A-43BE080CC93E}"/>
              </a:ext>
            </a:extLst>
          </p:cNvPr>
          <p:cNvSpPr>
            <a:spLocks noGrp="1"/>
          </p:cNvSpPr>
          <p:nvPr>
            <p:ph type="body" sz="quarter" idx="19" hasCustomPrompt="1"/>
          </p:nvPr>
        </p:nvSpPr>
        <p:spPr>
          <a:xfrm>
            <a:off x="6269535" y="111422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2" name="Text Placeholder 4">
            <a:extLst>
              <a:ext uri="{FF2B5EF4-FFF2-40B4-BE49-F238E27FC236}">
                <a16:creationId xmlns:a16="http://schemas.microsoft.com/office/drawing/2014/main" id="{FF6C37F7-8227-1A55-2BC6-934248002CE5}"/>
              </a:ext>
            </a:extLst>
          </p:cNvPr>
          <p:cNvSpPr>
            <a:spLocks noGrp="1"/>
          </p:cNvSpPr>
          <p:nvPr>
            <p:ph type="body" sz="quarter" idx="16" hasCustomPrompt="1"/>
          </p:nvPr>
        </p:nvSpPr>
        <p:spPr>
          <a:xfrm>
            <a:off x="563499" y="217103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
        <p:nvSpPr>
          <p:cNvPr id="4" name="Text Placeholder 4">
            <a:extLst>
              <a:ext uri="{FF2B5EF4-FFF2-40B4-BE49-F238E27FC236}">
                <a16:creationId xmlns:a16="http://schemas.microsoft.com/office/drawing/2014/main" id="{92F6A92B-A0B5-9FEA-FAD7-CDA80EEBEA7B}"/>
              </a:ext>
            </a:extLst>
          </p:cNvPr>
          <p:cNvSpPr>
            <a:spLocks noGrp="1"/>
          </p:cNvSpPr>
          <p:nvPr>
            <p:ph type="body" sz="quarter" idx="20" hasCustomPrompt="1"/>
          </p:nvPr>
        </p:nvSpPr>
        <p:spPr>
          <a:xfrm>
            <a:off x="6269535" y="215985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09790148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pic>
        <p:nvPicPr>
          <p:cNvPr id="7" name="Picture 6">
            <a:extLst>
              <a:ext uri="{FF2B5EF4-FFF2-40B4-BE49-F238E27FC236}">
                <a16:creationId xmlns:a16="http://schemas.microsoft.com/office/drawing/2014/main" id="{59F4EF30-953D-7C7A-F1AC-7FF65BB4C7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9" name="Text Placeholder 2">
            <a:extLst>
              <a:ext uri="{FF2B5EF4-FFF2-40B4-BE49-F238E27FC236}">
                <a16:creationId xmlns:a16="http://schemas.microsoft.com/office/drawing/2014/main" id="{68EFF0C1-4C2F-F855-150A-68E8C805582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35133836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9" name="Text Placeholder 4">
            <a:extLst>
              <a:ext uri="{FF2B5EF4-FFF2-40B4-BE49-F238E27FC236}">
                <a16:creationId xmlns:a16="http://schemas.microsoft.com/office/drawing/2014/main" id="{8E0180DE-4ABA-4FD6-BDA8-961ED052125F}"/>
              </a:ext>
            </a:extLst>
          </p:cNvPr>
          <p:cNvSpPr>
            <a:spLocks noGrp="1"/>
          </p:cNvSpPr>
          <p:nvPr>
            <p:ph type="body" sz="quarter" idx="13" hasCustomPrompt="1"/>
          </p:nvPr>
        </p:nvSpPr>
        <p:spPr>
          <a:xfrm>
            <a:off x="563499" y="112540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11" name="Text Placeholder 4">
            <a:extLst>
              <a:ext uri="{FF2B5EF4-FFF2-40B4-BE49-F238E27FC236}">
                <a16:creationId xmlns:a16="http://schemas.microsoft.com/office/drawing/2014/main" id="{A64EC02C-CD0D-2406-7313-FA3453FAD434}"/>
              </a:ext>
            </a:extLst>
          </p:cNvPr>
          <p:cNvSpPr>
            <a:spLocks noGrp="1"/>
          </p:cNvSpPr>
          <p:nvPr>
            <p:ph type="body" sz="quarter" idx="19" hasCustomPrompt="1"/>
          </p:nvPr>
        </p:nvSpPr>
        <p:spPr>
          <a:xfrm>
            <a:off x="6269535" y="111422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Tree>
    <p:extLst>
      <p:ext uri="{BB962C8B-B14F-4D97-AF65-F5344CB8AC3E}">
        <p14:creationId xmlns:p14="http://schemas.microsoft.com/office/powerpoint/2010/main" val="32203847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74A6712B-AE58-A954-20DB-A07FB2E5D3F9}"/>
              </a:ext>
            </a:extLst>
          </p:cNvPr>
          <p:cNvSpPr>
            <a:spLocks noGrp="1"/>
          </p:cNvSpPr>
          <p:nvPr>
            <p:ph type="body" sz="quarter" idx="13" hasCustomPrompt="1"/>
          </p:nvPr>
        </p:nvSpPr>
        <p:spPr>
          <a:xfrm>
            <a:off x="584200" y="4885140"/>
            <a:ext cx="10480421" cy="923330"/>
          </a:xfrm>
        </p:spPr>
        <p:txBody>
          <a:bodyPr/>
          <a:lstStyle>
            <a:lvl1pPr marL="0" indent="0">
              <a:buNone/>
              <a:defRPr sz="6000" b="1" i="0">
                <a:solidFill>
                  <a:schemeClr val="bg1"/>
                </a:solidFill>
                <a:latin typeface="Segoe UI Variable Display" pitchFamily="2" charset="0"/>
              </a:defRPr>
            </a:lvl1pPr>
          </a:lstStyle>
          <a:p>
            <a:pPr lvl="0"/>
            <a:r>
              <a:rPr lang="en-US"/>
              <a:t>Thank you.</a:t>
            </a:r>
          </a:p>
        </p:txBody>
      </p:sp>
    </p:spTree>
    <p:extLst>
      <p:ext uri="{BB962C8B-B14F-4D97-AF65-F5344CB8AC3E}">
        <p14:creationId xmlns:p14="http://schemas.microsoft.com/office/powerpoint/2010/main" val="2802674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706533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FFFFF"/>
        </a:solidFill>
        <a:effectLst/>
      </p:bgPr>
    </p:bg>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03004FE-5EBE-58F1-61DA-D011A132195C}"/>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1000">
                <a:solidFill>
                  <a:srgbClr val="A3A3A3"/>
                </a:solidFill>
              </a:rPr>
              <a:t>ELT layout</a:t>
            </a:r>
          </a:p>
        </p:txBody>
      </p:sp>
    </p:spTree>
    <p:extLst>
      <p:ext uri="{BB962C8B-B14F-4D97-AF65-F5344CB8AC3E}">
        <p14:creationId xmlns:p14="http://schemas.microsoft.com/office/powerpoint/2010/main" val="35254421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755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1_Blank">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0CBB6B4-66DA-4519-5FB5-EB6DEA459E88}"/>
              </a:ext>
            </a:extLst>
          </p:cNvPr>
          <p:cNvGrpSpPr/>
          <p:nvPr userDrawn="1"/>
        </p:nvGrpSpPr>
        <p:grpSpPr>
          <a:xfrm>
            <a:off x="11207931" y="114223"/>
            <a:ext cx="984069" cy="1526510"/>
            <a:chOff x="11207931" y="114223"/>
            <a:chExt cx="984069" cy="1526510"/>
          </a:xfrm>
        </p:grpSpPr>
        <p:sp>
          <p:nvSpPr>
            <p:cNvPr id="3" name="Freeform 2">
              <a:extLst>
                <a:ext uri="{FF2B5EF4-FFF2-40B4-BE49-F238E27FC236}">
                  <a16:creationId xmlns:a16="http://schemas.microsoft.com/office/drawing/2014/main" id="{E9C76425-C8BB-F4BB-3D35-968EE98E6B21}"/>
                </a:ext>
              </a:extLst>
            </p:cNvPr>
            <p:cNvSpPr/>
            <p:nvPr/>
          </p:nvSpPr>
          <p:spPr bwMode="auto">
            <a:xfrm>
              <a:off x="11683516" y="209494"/>
              <a:ext cx="508484" cy="1049410"/>
            </a:xfrm>
            <a:custGeom>
              <a:avLst/>
              <a:gdLst>
                <a:gd name="connsiteX0" fmla="*/ 508484 w 508484"/>
                <a:gd name="connsiteY0" fmla="*/ 0 h 1049410"/>
                <a:gd name="connsiteX1" fmla="*/ 508484 w 508484"/>
                <a:gd name="connsiteY1" fmla="*/ 1049410 h 1049410"/>
                <a:gd name="connsiteX2" fmla="*/ 420411 w 508484"/>
                <a:gd name="connsiteY2" fmla="*/ 1040532 h 1049410"/>
                <a:gd name="connsiteX3" fmla="*/ 0 w 508484"/>
                <a:gd name="connsiteY3" fmla="*/ 524705 h 1049410"/>
                <a:gd name="connsiteX4" fmla="*/ 420411 w 508484"/>
                <a:gd name="connsiteY4" fmla="*/ 8878 h 1049410"/>
                <a:gd name="connsiteX5" fmla="*/ 508484 w 508484"/>
                <a:gd name="connsiteY5" fmla="*/ 0 h 104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484" h="1049410">
                  <a:moveTo>
                    <a:pt x="508484" y="0"/>
                  </a:moveTo>
                  <a:lnTo>
                    <a:pt x="508484" y="1049410"/>
                  </a:lnTo>
                  <a:lnTo>
                    <a:pt x="420411" y="1040532"/>
                  </a:lnTo>
                  <a:cubicBezTo>
                    <a:pt x="180483" y="991436"/>
                    <a:pt x="0" y="779147"/>
                    <a:pt x="0" y="524705"/>
                  </a:cubicBezTo>
                  <a:cubicBezTo>
                    <a:pt x="0" y="270263"/>
                    <a:pt x="180483" y="57975"/>
                    <a:pt x="420411" y="8878"/>
                  </a:cubicBezTo>
                  <a:lnTo>
                    <a:pt x="508484" y="0"/>
                  </a:lnTo>
                  <a:close/>
                </a:path>
              </a:pathLst>
            </a:cu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Freeform 3">
              <a:extLst>
                <a:ext uri="{FF2B5EF4-FFF2-40B4-BE49-F238E27FC236}">
                  <a16:creationId xmlns:a16="http://schemas.microsoft.com/office/drawing/2014/main" id="{36C9734C-18B8-1E65-9A13-5D41E3CCC43E}"/>
                </a:ext>
              </a:extLst>
            </p:cNvPr>
            <p:cNvSpPr/>
            <p:nvPr/>
          </p:nvSpPr>
          <p:spPr>
            <a:xfrm>
              <a:off x="11593087" y="114223"/>
              <a:ext cx="598913" cy="1253024"/>
            </a:xfrm>
            <a:custGeom>
              <a:avLst/>
              <a:gdLst>
                <a:gd name="connsiteX0" fmla="*/ 579415 w 733022"/>
                <a:gd name="connsiteY0" fmla="*/ 1154516 h 1533601"/>
                <a:gd name="connsiteX1" fmla="*/ 654140 w 733022"/>
                <a:gd name="connsiteY1" fmla="*/ 1182331 h 1533601"/>
                <a:gd name="connsiteX2" fmla="*/ 733022 w 733022"/>
                <a:gd name="connsiteY2" fmla="*/ 1195890 h 1533601"/>
                <a:gd name="connsiteX3" fmla="*/ 733022 w 733022"/>
                <a:gd name="connsiteY3" fmla="*/ 1519078 h 1533601"/>
                <a:gd name="connsiteX4" fmla="*/ 728849 w 733022"/>
                <a:gd name="connsiteY4" fmla="*/ 1528684 h 1533601"/>
                <a:gd name="connsiteX5" fmla="*/ 715183 w 733022"/>
                <a:gd name="connsiteY5" fmla="*/ 1533561 h 1533601"/>
                <a:gd name="connsiteX6" fmla="*/ 427500 w 733022"/>
                <a:gd name="connsiteY6" fmla="*/ 1456569 h 1533601"/>
                <a:gd name="connsiteX7" fmla="*/ 427481 w 733022"/>
                <a:gd name="connsiteY7" fmla="*/ 1456569 h 1533601"/>
                <a:gd name="connsiteX8" fmla="*/ 419765 w 733022"/>
                <a:gd name="connsiteY8" fmla="*/ 1431112 h 1533601"/>
                <a:gd name="connsiteX9" fmla="*/ 409753 w 733022"/>
                <a:gd name="connsiteY9" fmla="*/ 1009571 h 1533601"/>
                <a:gd name="connsiteX10" fmla="*/ 524291 w 733022"/>
                <a:gd name="connsiteY10" fmla="*/ 1122789 h 1533601"/>
                <a:gd name="connsiteX11" fmla="*/ 364754 w 733022"/>
                <a:gd name="connsiteY11" fmla="*/ 1399179 h 1533601"/>
                <a:gd name="connsiteX12" fmla="*/ 338820 w 733022"/>
                <a:gd name="connsiteY12" fmla="*/ 1405185 h 1533601"/>
                <a:gd name="connsiteX13" fmla="*/ 128318 w 733022"/>
                <a:gd name="connsiteY13" fmla="*/ 1194584 h 1533601"/>
                <a:gd name="connsiteX14" fmla="*/ 134321 w 733022"/>
                <a:gd name="connsiteY14" fmla="*/ 1168637 h 1533601"/>
                <a:gd name="connsiteX15" fmla="*/ 18202 w 733022"/>
                <a:gd name="connsiteY15" fmla="*/ 798631 h 1533601"/>
                <a:gd name="connsiteX16" fmla="*/ 333739 w 733022"/>
                <a:gd name="connsiteY16" fmla="*/ 798631 h 1533601"/>
                <a:gd name="connsiteX17" fmla="*/ 377363 w 733022"/>
                <a:gd name="connsiteY17" fmla="*/ 954723 h 1533601"/>
                <a:gd name="connsiteX18" fmla="*/ 102441 w 733022"/>
                <a:gd name="connsiteY18" fmla="*/ 1113544 h 1533601"/>
                <a:gd name="connsiteX19" fmla="*/ 76996 w 733022"/>
                <a:gd name="connsiteY19" fmla="*/ 1105824 h 1533601"/>
                <a:gd name="connsiteX20" fmla="*/ 41 w 733022"/>
                <a:gd name="connsiteY20" fmla="*/ 818081 h 1533601"/>
                <a:gd name="connsiteX21" fmla="*/ 18202 w 733022"/>
                <a:gd name="connsiteY21" fmla="*/ 798631 h 1533601"/>
                <a:gd name="connsiteX22" fmla="*/ 733022 w 733022"/>
                <a:gd name="connsiteY22" fmla="*/ 440947 h 1533601"/>
                <a:gd name="connsiteX23" fmla="*/ 733022 w 733022"/>
                <a:gd name="connsiteY23" fmla="*/ 627192 h 1533601"/>
                <a:gd name="connsiteX24" fmla="*/ 694597 w 733022"/>
                <a:gd name="connsiteY24" fmla="*/ 638681 h 1533601"/>
                <a:gd name="connsiteX25" fmla="*/ 618391 w 733022"/>
                <a:gd name="connsiteY25" fmla="*/ 748942 h 1533601"/>
                <a:gd name="connsiteX26" fmla="*/ 699416 w 733022"/>
                <a:gd name="connsiteY26" fmla="*/ 889231 h 1533601"/>
                <a:gd name="connsiteX27" fmla="*/ 733022 w 733022"/>
                <a:gd name="connsiteY27" fmla="*/ 896448 h 1533601"/>
                <a:gd name="connsiteX28" fmla="*/ 733022 w 733022"/>
                <a:gd name="connsiteY28" fmla="*/ 1083871 h 1533601"/>
                <a:gd name="connsiteX29" fmla="*/ 691051 w 733022"/>
                <a:gd name="connsiteY29" fmla="*/ 1079617 h 1533601"/>
                <a:gd name="connsiteX30" fmla="*/ 433014 w 733022"/>
                <a:gd name="connsiteY30" fmla="*/ 761820 h 1533601"/>
                <a:gd name="connsiteX31" fmla="*/ 678170 w 733022"/>
                <a:gd name="connsiteY31" fmla="*/ 449027 h 1533601"/>
                <a:gd name="connsiteX32" fmla="*/ 88045 w 733022"/>
                <a:gd name="connsiteY32" fmla="*/ 418365 h 1533601"/>
                <a:gd name="connsiteX33" fmla="*/ 102441 w 733022"/>
                <a:gd name="connsiteY33" fmla="*/ 420020 h 1533601"/>
                <a:gd name="connsiteX34" fmla="*/ 372960 w 733022"/>
                <a:gd name="connsiteY34" fmla="*/ 576281 h 1533601"/>
                <a:gd name="connsiteX35" fmla="*/ 332873 w 733022"/>
                <a:gd name="connsiteY35" fmla="*/ 734971 h 1533601"/>
                <a:gd name="connsiteX36" fmla="*/ 18202 w 733022"/>
                <a:gd name="connsiteY36" fmla="*/ 734971 h 1533601"/>
                <a:gd name="connsiteX37" fmla="*/ 41 w 733022"/>
                <a:gd name="connsiteY37" fmla="*/ 715520 h 1533601"/>
                <a:gd name="connsiteX38" fmla="*/ 76996 w 733022"/>
                <a:gd name="connsiteY38" fmla="*/ 427739 h 1533601"/>
                <a:gd name="connsiteX39" fmla="*/ 88045 w 733022"/>
                <a:gd name="connsiteY39" fmla="*/ 418365 h 1533601"/>
                <a:gd name="connsiteX40" fmla="*/ 353092 w 733022"/>
                <a:gd name="connsiteY40" fmla="*/ 125773 h 1533601"/>
                <a:gd name="connsiteX41" fmla="*/ 364754 w 733022"/>
                <a:gd name="connsiteY41" fmla="*/ 134404 h 1533601"/>
                <a:gd name="connsiteX42" fmla="*/ 519455 w 733022"/>
                <a:gd name="connsiteY42" fmla="*/ 402471 h 1533601"/>
                <a:gd name="connsiteX43" fmla="*/ 404069 w 733022"/>
                <a:gd name="connsiteY43" fmla="*/ 520735 h 1533601"/>
                <a:gd name="connsiteX44" fmla="*/ 134359 w 733022"/>
                <a:gd name="connsiteY44" fmla="*/ 364945 h 1533601"/>
                <a:gd name="connsiteX45" fmla="*/ 128356 w 733022"/>
                <a:gd name="connsiteY45" fmla="*/ 338999 h 1533601"/>
                <a:gd name="connsiteX46" fmla="*/ 338820 w 733022"/>
                <a:gd name="connsiteY46" fmla="*/ 128398 h 1533601"/>
                <a:gd name="connsiteX47" fmla="*/ 353092 w 733022"/>
                <a:gd name="connsiteY47" fmla="*/ 125773 h 1533601"/>
                <a:gd name="connsiteX48" fmla="*/ 715183 w 733022"/>
                <a:gd name="connsiteY48" fmla="*/ 41 h 1533601"/>
                <a:gd name="connsiteX49" fmla="*/ 715202 w 733022"/>
                <a:gd name="connsiteY49" fmla="*/ 41 h 1533601"/>
                <a:gd name="connsiteX50" fmla="*/ 728860 w 733022"/>
                <a:gd name="connsiteY50" fmla="*/ 4910 h 1533601"/>
                <a:gd name="connsiteX51" fmla="*/ 733022 w 733022"/>
                <a:gd name="connsiteY51" fmla="*/ 14482 h 1533601"/>
                <a:gd name="connsiteX52" fmla="*/ 733022 w 733022"/>
                <a:gd name="connsiteY52" fmla="*/ 325990 h 1533601"/>
                <a:gd name="connsiteX53" fmla="*/ 651303 w 733022"/>
                <a:gd name="connsiteY53" fmla="*/ 340329 h 1533601"/>
                <a:gd name="connsiteX54" fmla="*/ 574202 w 733022"/>
                <a:gd name="connsiteY54" fmla="*/ 369991 h 1533601"/>
                <a:gd name="connsiteX55" fmla="*/ 419821 w 733022"/>
                <a:gd name="connsiteY55" fmla="*/ 102489 h 1533601"/>
                <a:gd name="connsiteX56" fmla="*/ 427538 w 733022"/>
                <a:gd name="connsiteY56" fmla="*/ 77032 h 1533601"/>
                <a:gd name="connsiteX57" fmla="*/ 715183 w 733022"/>
                <a:gd name="connsiteY57" fmla="*/ 41 h 153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33022" h="1533601">
                  <a:moveTo>
                    <a:pt x="579415" y="1154516"/>
                  </a:moveTo>
                  <a:cubicBezTo>
                    <a:pt x="603213" y="1165954"/>
                    <a:pt x="628197" y="1175308"/>
                    <a:pt x="654140" y="1182331"/>
                  </a:cubicBezTo>
                  <a:lnTo>
                    <a:pt x="733022" y="1195890"/>
                  </a:lnTo>
                  <a:lnTo>
                    <a:pt x="733022" y="1519078"/>
                  </a:lnTo>
                  <a:lnTo>
                    <a:pt x="728849" y="1528684"/>
                  </a:lnTo>
                  <a:cubicBezTo>
                    <a:pt x="725303" y="1531998"/>
                    <a:pt x="720443" y="1533909"/>
                    <a:pt x="715183" y="1533561"/>
                  </a:cubicBezTo>
                  <a:cubicBezTo>
                    <a:pt x="612463" y="1526782"/>
                    <a:pt x="515258" y="1499819"/>
                    <a:pt x="427500" y="1456569"/>
                  </a:cubicBezTo>
                  <a:lnTo>
                    <a:pt x="427481" y="1456569"/>
                  </a:lnTo>
                  <a:cubicBezTo>
                    <a:pt x="418052" y="1451918"/>
                    <a:pt x="414495" y="1440226"/>
                    <a:pt x="419765" y="1431112"/>
                  </a:cubicBezTo>
                  <a:close/>
                  <a:moveTo>
                    <a:pt x="409753" y="1009571"/>
                  </a:moveTo>
                  <a:cubicBezTo>
                    <a:pt x="440580" y="1054045"/>
                    <a:pt x="479424" y="1092456"/>
                    <a:pt x="524291" y="1122789"/>
                  </a:cubicBezTo>
                  <a:lnTo>
                    <a:pt x="364754" y="1399179"/>
                  </a:lnTo>
                  <a:cubicBezTo>
                    <a:pt x="359484" y="1408311"/>
                    <a:pt x="347571" y="1411060"/>
                    <a:pt x="338820" y="1405185"/>
                  </a:cubicBezTo>
                  <a:cubicBezTo>
                    <a:pt x="255730" y="1349376"/>
                    <a:pt x="184100" y="1277751"/>
                    <a:pt x="128318" y="1194584"/>
                  </a:cubicBezTo>
                  <a:cubicBezTo>
                    <a:pt x="122446" y="1185828"/>
                    <a:pt x="125194" y="1173910"/>
                    <a:pt x="134321" y="1168637"/>
                  </a:cubicBezTo>
                  <a:close/>
                  <a:moveTo>
                    <a:pt x="18202" y="798631"/>
                  </a:moveTo>
                  <a:lnTo>
                    <a:pt x="333739" y="798631"/>
                  </a:lnTo>
                  <a:cubicBezTo>
                    <a:pt x="338462" y="854289"/>
                    <a:pt x="353650" y="906991"/>
                    <a:pt x="377363" y="954723"/>
                  </a:cubicBezTo>
                  <a:lnTo>
                    <a:pt x="102441" y="1113544"/>
                  </a:lnTo>
                  <a:cubicBezTo>
                    <a:pt x="93331" y="1118816"/>
                    <a:pt x="81644" y="1115258"/>
                    <a:pt x="76996" y="1105824"/>
                  </a:cubicBezTo>
                  <a:cubicBezTo>
                    <a:pt x="33766" y="1018063"/>
                    <a:pt x="6816" y="920849"/>
                    <a:pt x="41" y="818081"/>
                  </a:cubicBezTo>
                  <a:cubicBezTo>
                    <a:pt x="-656" y="807556"/>
                    <a:pt x="7682" y="798631"/>
                    <a:pt x="18202" y="798631"/>
                  </a:cubicBezTo>
                  <a:close/>
                  <a:moveTo>
                    <a:pt x="733022" y="440947"/>
                  </a:moveTo>
                  <a:lnTo>
                    <a:pt x="733022" y="627192"/>
                  </a:lnTo>
                  <a:lnTo>
                    <a:pt x="694597" y="638681"/>
                  </a:lnTo>
                  <a:cubicBezTo>
                    <a:pt x="652977" y="659505"/>
                    <a:pt x="623092" y="700871"/>
                    <a:pt x="618391" y="748942"/>
                  </a:cubicBezTo>
                  <a:cubicBezTo>
                    <a:pt x="612336" y="810922"/>
                    <a:pt x="647367" y="865710"/>
                    <a:pt x="699416" y="889231"/>
                  </a:cubicBezTo>
                  <a:lnTo>
                    <a:pt x="733022" y="896448"/>
                  </a:lnTo>
                  <a:lnTo>
                    <a:pt x="733022" y="1083871"/>
                  </a:lnTo>
                  <a:lnTo>
                    <a:pt x="691051" y="1079617"/>
                  </a:lnTo>
                  <a:cubicBezTo>
                    <a:pt x="543639" y="1049300"/>
                    <a:pt x="432521" y="918253"/>
                    <a:pt x="433014" y="761820"/>
                  </a:cubicBezTo>
                  <a:cubicBezTo>
                    <a:pt x="433475" y="612208"/>
                    <a:pt x="537754" y="484162"/>
                    <a:pt x="678170" y="449027"/>
                  </a:cubicBezTo>
                  <a:close/>
                  <a:moveTo>
                    <a:pt x="88045" y="418365"/>
                  </a:moveTo>
                  <a:cubicBezTo>
                    <a:pt x="92687" y="416955"/>
                    <a:pt x="97886" y="417384"/>
                    <a:pt x="102441" y="420020"/>
                  </a:cubicBezTo>
                  <a:lnTo>
                    <a:pt x="372960" y="576281"/>
                  </a:lnTo>
                  <a:cubicBezTo>
                    <a:pt x="350187" y="624934"/>
                    <a:pt x="336185" y="678503"/>
                    <a:pt x="332873" y="734971"/>
                  </a:cubicBezTo>
                  <a:lnTo>
                    <a:pt x="18202" y="734971"/>
                  </a:lnTo>
                  <a:cubicBezTo>
                    <a:pt x="7682" y="734971"/>
                    <a:pt x="-656" y="726045"/>
                    <a:pt x="41" y="715520"/>
                  </a:cubicBezTo>
                  <a:cubicBezTo>
                    <a:pt x="6816" y="612752"/>
                    <a:pt x="33766" y="515501"/>
                    <a:pt x="76996" y="427739"/>
                  </a:cubicBezTo>
                  <a:cubicBezTo>
                    <a:pt x="79320" y="423023"/>
                    <a:pt x="83404" y="419775"/>
                    <a:pt x="88045" y="418365"/>
                  </a:cubicBezTo>
                  <a:close/>
                  <a:moveTo>
                    <a:pt x="353092" y="125773"/>
                  </a:moveTo>
                  <a:cubicBezTo>
                    <a:pt x="357823" y="126868"/>
                    <a:pt x="362119" y="129838"/>
                    <a:pt x="364754" y="134404"/>
                  </a:cubicBezTo>
                  <a:lnTo>
                    <a:pt x="519455" y="402471"/>
                  </a:lnTo>
                  <a:cubicBezTo>
                    <a:pt x="473873" y="434122"/>
                    <a:pt x="434652" y="474359"/>
                    <a:pt x="404069" y="520735"/>
                  </a:cubicBezTo>
                  <a:lnTo>
                    <a:pt x="134359" y="364945"/>
                  </a:lnTo>
                  <a:cubicBezTo>
                    <a:pt x="125231" y="359673"/>
                    <a:pt x="122484" y="347754"/>
                    <a:pt x="128356" y="338999"/>
                  </a:cubicBezTo>
                  <a:cubicBezTo>
                    <a:pt x="184138" y="255869"/>
                    <a:pt x="255730" y="184244"/>
                    <a:pt x="338820" y="128398"/>
                  </a:cubicBezTo>
                  <a:cubicBezTo>
                    <a:pt x="343196" y="125460"/>
                    <a:pt x="348362" y="124679"/>
                    <a:pt x="353092" y="125773"/>
                  </a:cubicBezTo>
                  <a:close/>
                  <a:moveTo>
                    <a:pt x="715183" y="41"/>
                  </a:moveTo>
                  <a:lnTo>
                    <a:pt x="715202" y="41"/>
                  </a:lnTo>
                  <a:cubicBezTo>
                    <a:pt x="720453" y="-308"/>
                    <a:pt x="725313" y="1599"/>
                    <a:pt x="728860" y="4910"/>
                  </a:cubicBezTo>
                  <a:lnTo>
                    <a:pt x="733022" y="14482"/>
                  </a:lnTo>
                  <a:lnTo>
                    <a:pt x="733022" y="325990"/>
                  </a:lnTo>
                  <a:lnTo>
                    <a:pt x="651303" y="340329"/>
                  </a:lnTo>
                  <a:cubicBezTo>
                    <a:pt x="624470" y="347792"/>
                    <a:pt x="598678" y="357762"/>
                    <a:pt x="574202" y="369991"/>
                  </a:cubicBezTo>
                  <a:lnTo>
                    <a:pt x="419821" y="102489"/>
                  </a:lnTo>
                  <a:cubicBezTo>
                    <a:pt x="414552" y="93357"/>
                    <a:pt x="418090" y="81683"/>
                    <a:pt x="427538" y="77032"/>
                  </a:cubicBezTo>
                  <a:cubicBezTo>
                    <a:pt x="515258" y="33801"/>
                    <a:pt x="612463" y="6819"/>
                    <a:pt x="715183" y="41"/>
                  </a:cubicBezTo>
                  <a:close/>
                </a:path>
              </a:pathLst>
            </a:custGeom>
            <a:gradFill>
              <a:gsLst>
                <a:gs pos="6000">
                  <a:srgbClr val="FF9248">
                    <a:alpha val="34000"/>
                  </a:srgbClr>
                </a:gs>
                <a:gs pos="77000">
                  <a:schemeClr val="accent4">
                    <a:alpha val="29000"/>
                  </a:schemeClr>
                </a:gs>
              </a:gsLst>
              <a:lin ang="3343960" scaled="1"/>
            </a:gradFill>
            <a:ln w="5992" cap="flat">
              <a:noFill/>
              <a:prstDash val="solid"/>
              <a:miter/>
            </a:ln>
          </p:spPr>
          <p:txBody>
            <a:bodyPr wrap="square" rtlCol="0" anchor="ctr">
              <a:noAutofit/>
            </a:bodyPr>
            <a:lstStyle/>
            <a:p>
              <a:endParaRPr lang="en-US"/>
            </a:p>
          </p:txBody>
        </p:sp>
        <p:sp>
          <p:nvSpPr>
            <p:cNvPr id="5" name="Donut 4">
              <a:extLst>
                <a:ext uri="{FF2B5EF4-FFF2-40B4-BE49-F238E27FC236}">
                  <a16:creationId xmlns:a16="http://schemas.microsoft.com/office/drawing/2014/main" id="{B544600C-5772-9B24-F16C-7F1A2D255B23}"/>
                </a:ext>
              </a:extLst>
            </p:cNvPr>
            <p:cNvSpPr/>
            <p:nvPr/>
          </p:nvSpPr>
          <p:spPr bwMode="auto">
            <a:xfrm>
              <a:off x="11207931" y="1255577"/>
              <a:ext cx="385156" cy="385156"/>
            </a:xfrm>
            <a:prstGeom prst="donut">
              <a:avLst/>
            </a:prstGeom>
            <a:gradFill>
              <a:gsLst>
                <a:gs pos="6000">
                  <a:srgbClr val="FF9248">
                    <a:alpha val="34000"/>
                  </a:srgbClr>
                </a:gs>
                <a:gs pos="77000">
                  <a:schemeClr val="accent4">
                    <a:alpha val="29000"/>
                  </a:schemeClr>
                </a:gs>
              </a:gsLst>
              <a:lin ang="3343960" scaled="1"/>
            </a:gradFill>
            <a:ln w="5992" cap="flat">
              <a:noFill/>
              <a:prstDash val="solid"/>
              <a:miter/>
            </a:ln>
          </p:spPr>
          <p:txBody>
            <a:bodyPr wrap="square" rtlCol="0" anchor="ctr">
              <a:noAutofit/>
            </a:bodyPr>
            <a:lstStyle/>
            <a:p>
              <a:endParaRPr lang="en-US" err="1">
                <a:solidFill>
                  <a:schemeClr val="tx1"/>
                </a:solidFill>
              </a:endParaRPr>
            </a:p>
          </p:txBody>
        </p:sp>
      </p:grpSp>
    </p:spTree>
    <p:extLst>
      <p:ext uri="{BB962C8B-B14F-4D97-AF65-F5344CB8AC3E}">
        <p14:creationId xmlns:p14="http://schemas.microsoft.com/office/powerpoint/2010/main" val="3774683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4750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835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8784F-10AC-3138-B0BF-DD1DCBEE46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492948-2580-742A-A076-F6182682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7B63E9-3F45-5937-77A0-5050C058F82E}"/>
              </a:ext>
            </a:extLst>
          </p:cNvPr>
          <p:cNvSpPr>
            <a:spLocks noGrp="1"/>
          </p:cNvSpPr>
          <p:nvPr>
            <p:ph type="dt" sz="half" idx="10"/>
          </p:nvPr>
        </p:nvSpPr>
        <p:spPr/>
        <p:txBody>
          <a:bodyPr/>
          <a:lstStyle/>
          <a:p>
            <a:fld id="{726E6D95-DD4E-FE49-9E69-C5AC0D70F346}" type="datetimeFigureOut">
              <a:rPr lang="en-US" smtClean="0"/>
              <a:t>4/11/2025</a:t>
            </a:fld>
            <a:endParaRPr lang="en-US"/>
          </a:p>
        </p:txBody>
      </p:sp>
      <p:sp>
        <p:nvSpPr>
          <p:cNvPr id="5" name="Footer Placeholder 4">
            <a:extLst>
              <a:ext uri="{FF2B5EF4-FFF2-40B4-BE49-F238E27FC236}">
                <a16:creationId xmlns:a16="http://schemas.microsoft.com/office/drawing/2014/main" id="{037567A9-5009-3CC8-8AC9-ACF02FA27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3EEA7-D539-ADF5-F5FF-1935D05921C2}"/>
              </a:ext>
            </a:extLst>
          </p:cNvPr>
          <p:cNvSpPr>
            <a:spLocks noGrp="1"/>
          </p:cNvSpPr>
          <p:nvPr>
            <p:ph type="sldNum" sz="quarter" idx="12"/>
          </p:nvPr>
        </p:nvSpPr>
        <p:spPr/>
        <p:txBody>
          <a:bodyPr/>
          <a:lstStyle/>
          <a:p>
            <a:fld id="{FC65AD74-C4A8-E447-9B6E-C4DAF7E1A0D3}" type="slidenum">
              <a:rPr lang="en-US" smtClean="0"/>
              <a:t>‹Nº›</a:t>
            </a:fld>
            <a:endParaRPr lang="en-US"/>
          </a:p>
        </p:txBody>
      </p:sp>
    </p:spTree>
    <p:extLst>
      <p:ext uri="{BB962C8B-B14F-4D97-AF65-F5344CB8AC3E}">
        <p14:creationId xmlns:p14="http://schemas.microsoft.com/office/powerpoint/2010/main" val="4940495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65998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885409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03004FE-5EBE-58F1-61DA-D011A132195C}"/>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1000">
                <a:solidFill>
                  <a:srgbClr val="A3A3A3"/>
                </a:solidFill>
              </a:rPr>
              <a:t>ELT layout</a:t>
            </a:r>
          </a:p>
        </p:txBody>
      </p:sp>
    </p:spTree>
    <p:extLst>
      <p:ext uri="{BB962C8B-B14F-4D97-AF65-F5344CB8AC3E}">
        <p14:creationId xmlns:p14="http://schemas.microsoft.com/office/powerpoint/2010/main" val="2868735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Aptos SemiBold" panose="020B0004020202020204" pitchFamily="34"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Aptos" panose="020B0004020202020204" pitchFamily="34" charset="0"/>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3032564" y="639780"/>
            <a:ext cx="2123636" cy="454818"/>
          </a:xfrm>
          <a:prstGeom prst="rect">
            <a:avLst/>
          </a:prstGeom>
        </p:spPr>
      </p:pic>
      <p:sp>
        <p:nvSpPr>
          <p:cNvPr id="2" name="Rectángulo 1">
            <a:extLst>
              <a:ext uri="{FF2B5EF4-FFF2-40B4-BE49-F238E27FC236}">
                <a16:creationId xmlns:a16="http://schemas.microsoft.com/office/drawing/2014/main" id="{60C52488-1506-5127-B32F-22F6472D9ED3}"/>
              </a:ext>
            </a:extLst>
          </p:cNvPr>
          <p:cNvSpPr/>
          <p:nvPr userDrawn="1"/>
        </p:nvSpPr>
        <p:spPr>
          <a:xfrm>
            <a:off x="2512832" y="590191"/>
            <a:ext cx="431800" cy="5539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t>&amp;</a:t>
            </a:r>
            <a:endParaRPr lang="en-US" sz="2400" dirty="0"/>
          </a:p>
        </p:txBody>
      </p:sp>
      <p:pic>
        <p:nvPicPr>
          <p:cNvPr id="3" name="Picture 2" descr="Inditex logo and symbol, meaning, history, PNG">
            <a:extLst>
              <a:ext uri="{FF2B5EF4-FFF2-40B4-BE49-F238E27FC236}">
                <a16:creationId xmlns:a16="http://schemas.microsoft.com/office/drawing/2014/main" id="{56F5729A-9BBC-50A1-25BA-E906CC46F1D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7980" y="225536"/>
            <a:ext cx="2112703" cy="132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829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lvl1pPr>
              <a:defRPr>
                <a:latin typeface="Aptos SemiBold" panose="020B0004020202020204" pitchFamily="34" charset="0"/>
              </a:defRPr>
            </a:lvl1pPr>
          </a:lstStyle>
          <a:p>
            <a:r>
              <a:rPr lang="en-US"/>
              <a:t>Click to edit Master title style</a:t>
            </a:r>
          </a:p>
        </p:txBody>
      </p:sp>
      <p:pic>
        <p:nvPicPr>
          <p:cNvPr id="3" name="Grafik 9">
            <a:extLst>
              <a:ext uri="{FF2B5EF4-FFF2-40B4-BE49-F238E27FC236}">
                <a16:creationId xmlns:a16="http://schemas.microsoft.com/office/drawing/2014/main" id="{74C4073F-7342-035C-19C4-75EC1D6BE1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487" r="2822" b="4952"/>
          <a:stretch/>
        </p:blipFill>
        <p:spPr>
          <a:xfrm>
            <a:off x="10550983" y="6434367"/>
            <a:ext cx="1020233" cy="254431"/>
          </a:xfrm>
          <a:prstGeom prst="rect">
            <a:avLst/>
          </a:prstGeom>
        </p:spPr>
      </p:pic>
      <p:sp>
        <p:nvSpPr>
          <p:cNvPr id="5" name="Marcador de número de diapositiva 2">
            <a:extLst>
              <a:ext uri="{FF2B5EF4-FFF2-40B4-BE49-F238E27FC236}">
                <a16:creationId xmlns:a16="http://schemas.microsoft.com/office/drawing/2014/main" id="{C2AD305C-C1FE-3B1F-B50C-CB84D2B02F88}"/>
              </a:ext>
            </a:extLst>
          </p:cNvPr>
          <p:cNvSpPr>
            <a:spLocks noGrp="1"/>
          </p:cNvSpPr>
          <p:nvPr>
            <p:ph type="sldNum" sz="quarter" idx="11"/>
          </p:nvPr>
        </p:nvSpPr>
        <p:spPr>
          <a:xfrm>
            <a:off x="11670452" y="6372869"/>
            <a:ext cx="404431" cy="365125"/>
          </a:xfrm>
          <a:prstGeom prst="rect">
            <a:avLst/>
          </a:prstGeom>
        </p:spPr>
        <p:txBody>
          <a:bodyPr anchor="ctr"/>
          <a:lstStyle>
            <a:lvl1pPr algn="ctr">
              <a:defRPr sz="1000">
                <a:latin typeface="Aptos" panose="020B0004020202020204" pitchFamily="34" charset="0"/>
              </a:defRPr>
            </a:lvl1pPr>
          </a:lstStyle>
          <a:p>
            <a:fld id="{E7EBEDA2-51E6-554C-A63C-E820F6D0080D}" type="slidenum">
              <a:rPr lang="es-ES" smtClean="0"/>
              <a:pPr/>
              <a:t>‹Nº›</a:t>
            </a:fld>
            <a:endParaRPr lang="es-ES"/>
          </a:p>
        </p:txBody>
      </p:sp>
      <p:pic>
        <p:nvPicPr>
          <p:cNvPr id="6" name="Picture 2">
            <a:extLst>
              <a:ext uri="{FF2B5EF4-FFF2-40B4-BE49-F238E27FC236}">
                <a16:creationId xmlns:a16="http://schemas.microsoft.com/office/drawing/2014/main" id="{D00B73EC-43A9-6EA5-F9DC-A7320008D02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69403" y="6434989"/>
            <a:ext cx="1054943" cy="253186"/>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5B72BD35-3028-07CA-7955-861AC748208E}"/>
              </a:ext>
            </a:extLst>
          </p:cNvPr>
          <p:cNvSpPr/>
          <p:nvPr userDrawn="1"/>
        </p:nvSpPr>
        <p:spPr>
          <a:xfrm>
            <a:off x="10215881" y="6434989"/>
            <a:ext cx="355600" cy="2531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&amp;</a:t>
            </a:r>
            <a:endParaRPr lang="en-US" sz="1600" dirty="0">
              <a:solidFill>
                <a:schemeClr val="tx1"/>
              </a:solidFill>
            </a:endParaRPr>
          </a:p>
        </p:txBody>
      </p:sp>
    </p:spTree>
    <p:extLst>
      <p:ext uri="{BB962C8B-B14F-4D97-AF65-F5344CB8AC3E}">
        <p14:creationId xmlns:p14="http://schemas.microsoft.com/office/powerpoint/2010/main" val="398305032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75692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29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98987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7008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2598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685397F-3542-7549-4C06-0BE8D000EEAF}"/>
              </a:ext>
            </a:extLst>
          </p:cNvPr>
          <p:cNvSpPr>
            <a:spLocks noGrp="1"/>
          </p:cNvSpPr>
          <p:nvPr>
            <p:ph type="dt" sz="half" idx="10"/>
          </p:nvPr>
        </p:nvSpPr>
        <p:spPr/>
        <p:txBody>
          <a:bodyPr/>
          <a:lstStyle>
            <a:lvl1pPr>
              <a:defRPr/>
            </a:lvl1pPr>
          </a:lstStyle>
          <a:p>
            <a:pPr>
              <a:defRPr/>
            </a:pPr>
            <a:fld id="{BCA32291-0F44-4291-93CD-176BF4DADEF2}" type="datetimeFigureOut">
              <a:rPr lang="es-ES"/>
              <a:pPr>
                <a:defRPr/>
              </a:pPr>
              <a:t>11/04/2025</a:t>
            </a:fld>
            <a:endParaRPr lang="es-ES"/>
          </a:p>
        </p:txBody>
      </p:sp>
      <p:sp>
        <p:nvSpPr>
          <p:cNvPr id="5" name="Marcador de pie de página 4">
            <a:extLst>
              <a:ext uri="{FF2B5EF4-FFF2-40B4-BE49-F238E27FC236}">
                <a16:creationId xmlns:a16="http://schemas.microsoft.com/office/drawing/2014/main" id="{DFC87929-71B7-B808-0142-5FC5CA90B3FB}"/>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83C0893C-DDB5-6B7E-CA63-61A5CE9312C4}"/>
              </a:ext>
            </a:extLst>
          </p:cNvPr>
          <p:cNvSpPr>
            <a:spLocks noGrp="1"/>
          </p:cNvSpPr>
          <p:nvPr>
            <p:ph type="sldNum" sz="quarter" idx="12"/>
          </p:nvPr>
        </p:nvSpPr>
        <p:spPr/>
        <p:txBody>
          <a:bodyPr/>
          <a:lstStyle>
            <a:lvl1pPr>
              <a:defRPr/>
            </a:lvl1pPr>
          </a:lstStyle>
          <a:p>
            <a:pPr>
              <a:defRPr/>
            </a:pPr>
            <a:fld id="{BFF1E537-3724-4A45-90F0-0512FE92ADEE}" type="slidenum">
              <a:rPr lang="es-ES"/>
              <a:pPr>
                <a:defRPr/>
              </a:pPr>
              <a:t>‹Nº›</a:t>
            </a:fld>
            <a:endParaRPr lang="es-ES"/>
          </a:p>
        </p:txBody>
      </p:sp>
    </p:spTree>
    <p:extLst>
      <p:ext uri="{BB962C8B-B14F-4D97-AF65-F5344CB8AC3E}">
        <p14:creationId xmlns:p14="http://schemas.microsoft.com/office/powerpoint/2010/main" val="201653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851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93003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915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422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5827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7425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82354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83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54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009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C261A5C-48B3-2221-5080-37A5B72995B1}"/>
              </a:ext>
            </a:extLst>
          </p:cNvPr>
          <p:cNvSpPr>
            <a:spLocks noGrp="1"/>
          </p:cNvSpPr>
          <p:nvPr>
            <p:ph type="dt" sz="half" idx="10"/>
          </p:nvPr>
        </p:nvSpPr>
        <p:spPr/>
        <p:txBody>
          <a:bodyPr/>
          <a:lstStyle>
            <a:lvl1pPr>
              <a:defRPr/>
            </a:lvl1pPr>
          </a:lstStyle>
          <a:p>
            <a:pPr>
              <a:defRPr/>
            </a:pPr>
            <a:fld id="{DA68F471-E231-4084-9E63-BABEA0332E14}" type="datetimeFigureOut">
              <a:rPr lang="es-ES"/>
              <a:pPr>
                <a:defRPr/>
              </a:pPr>
              <a:t>11/04/2025</a:t>
            </a:fld>
            <a:endParaRPr lang="es-ES"/>
          </a:p>
        </p:txBody>
      </p:sp>
      <p:sp>
        <p:nvSpPr>
          <p:cNvPr id="5" name="Marcador de pie de página 4">
            <a:extLst>
              <a:ext uri="{FF2B5EF4-FFF2-40B4-BE49-F238E27FC236}">
                <a16:creationId xmlns:a16="http://schemas.microsoft.com/office/drawing/2014/main" id="{B63AF5A7-8B3D-8B61-B640-47848398F93A}"/>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967D7514-0935-A9D0-38AF-9BA07434E34B}"/>
              </a:ext>
            </a:extLst>
          </p:cNvPr>
          <p:cNvSpPr>
            <a:spLocks noGrp="1"/>
          </p:cNvSpPr>
          <p:nvPr>
            <p:ph type="sldNum" sz="quarter" idx="12"/>
          </p:nvPr>
        </p:nvSpPr>
        <p:spPr/>
        <p:txBody>
          <a:bodyPr/>
          <a:lstStyle>
            <a:lvl1pPr>
              <a:defRPr/>
            </a:lvl1pPr>
          </a:lstStyle>
          <a:p>
            <a:pPr>
              <a:defRPr/>
            </a:pPr>
            <a:fld id="{9D9AE3FB-823E-476B-91B4-D394890BBE38}" type="slidenum">
              <a:rPr lang="es-ES"/>
              <a:pPr>
                <a:defRPr/>
              </a:pPr>
              <a:t>‹Nº›</a:t>
            </a:fld>
            <a:endParaRPr lang="es-ES"/>
          </a:p>
        </p:txBody>
      </p:sp>
    </p:spTree>
    <p:extLst>
      <p:ext uri="{BB962C8B-B14F-4D97-AF65-F5344CB8AC3E}">
        <p14:creationId xmlns:p14="http://schemas.microsoft.com/office/powerpoint/2010/main" val="3529387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065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89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003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98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56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2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2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7923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2227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682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3">
            <a:extLst>
              <a:ext uri="{FF2B5EF4-FFF2-40B4-BE49-F238E27FC236}">
                <a16:creationId xmlns:a16="http://schemas.microsoft.com/office/drawing/2014/main" id="{DED872D0-1F7B-9973-2F7D-EC5F146A24D3}"/>
              </a:ext>
            </a:extLst>
          </p:cNvPr>
          <p:cNvSpPr>
            <a:spLocks noGrp="1"/>
          </p:cNvSpPr>
          <p:nvPr>
            <p:ph type="dt" sz="half" idx="10"/>
          </p:nvPr>
        </p:nvSpPr>
        <p:spPr/>
        <p:txBody>
          <a:bodyPr/>
          <a:lstStyle>
            <a:lvl1pPr>
              <a:defRPr/>
            </a:lvl1pPr>
          </a:lstStyle>
          <a:p>
            <a:pPr>
              <a:defRPr/>
            </a:pPr>
            <a:fld id="{18ADE956-D482-4FF4-9DA4-02F7814C2F7C}" type="datetimeFigureOut">
              <a:rPr lang="es-ES"/>
              <a:pPr>
                <a:defRPr/>
              </a:pPr>
              <a:t>11/04/2025</a:t>
            </a:fld>
            <a:endParaRPr lang="es-ES"/>
          </a:p>
        </p:txBody>
      </p:sp>
      <p:sp>
        <p:nvSpPr>
          <p:cNvPr id="6" name="Marcador de pie de página 4">
            <a:extLst>
              <a:ext uri="{FF2B5EF4-FFF2-40B4-BE49-F238E27FC236}">
                <a16:creationId xmlns:a16="http://schemas.microsoft.com/office/drawing/2014/main" id="{7B279215-1F93-32A4-B221-BB27484CC194}"/>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E1C7E10A-3ADB-C38B-EC0F-5724396DE270}"/>
              </a:ext>
            </a:extLst>
          </p:cNvPr>
          <p:cNvSpPr>
            <a:spLocks noGrp="1"/>
          </p:cNvSpPr>
          <p:nvPr>
            <p:ph type="sldNum" sz="quarter" idx="12"/>
          </p:nvPr>
        </p:nvSpPr>
        <p:spPr/>
        <p:txBody>
          <a:bodyPr/>
          <a:lstStyle>
            <a:lvl1pPr>
              <a:defRPr/>
            </a:lvl1pPr>
          </a:lstStyle>
          <a:p>
            <a:pPr>
              <a:defRPr/>
            </a:pPr>
            <a:fld id="{8166D1C5-DD6A-4F63-80F7-D0150D33ED8A}" type="slidenum">
              <a:rPr lang="es-ES"/>
              <a:pPr>
                <a:defRPr/>
              </a:pPr>
              <a:t>‹Nº›</a:t>
            </a:fld>
            <a:endParaRPr lang="es-ES"/>
          </a:p>
        </p:txBody>
      </p:sp>
    </p:spTree>
    <p:extLst>
      <p:ext uri="{BB962C8B-B14F-4D97-AF65-F5344CB8AC3E}">
        <p14:creationId xmlns:p14="http://schemas.microsoft.com/office/powerpoint/2010/main" val="3154972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646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660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815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05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01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328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04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17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6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3">
            <a:extLst>
              <a:ext uri="{FF2B5EF4-FFF2-40B4-BE49-F238E27FC236}">
                <a16:creationId xmlns:a16="http://schemas.microsoft.com/office/drawing/2014/main" id="{75A100C7-D459-8269-E5E7-88C68B9E09CD}"/>
              </a:ext>
            </a:extLst>
          </p:cNvPr>
          <p:cNvSpPr>
            <a:spLocks noGrp="1"/>
          </p:cNvSpPr>
          <p:nvPr>
            <p:ph type="dt" sz="half" idx="10"/>
          </p:nvPr>
        </p:nvSpPr>
        <p:spPr/>
        <p:txBody>
          <a:bodyPr/>
          <a:lstStyle>
            <a:lvl1pPr>
              <a:defRPr/>
            </a:lvl1pPr>
          </a:lstStyle>
          <a:p>
            <a:pPr>
              <a:defRPr/>
            </a:pPr>
            <a:fld id="{CA90F798-3830-4127-8F2D-20BD59418670}" type="datetimeFigureOut">
              <a:rPr lang="es-ES"/>
              <a:pPr>
                <a:defRPr/>
              </a:pPr>
              <a:t>11/04/2025</a:t>
            </a:fld>
            <a:endParaRPr lang="es-ES"/>
          </a:p>
        </p:txBody>
      </p:sp>
      <p:sp>
        <p:nvSpPr>
          <p:cNvPr id="8" name="Marcador de pie de página 4">
            <a:extLst>
              <a:ext uri="{FF2B5EF4-FFF2-40B4-BE49-F238E27FC236}">
                <a16:creationId xmlns:a16="http://schemas.microsoft.com/office/drawing/2014/main" id="{AD3D712C-A2A3-2F33-A6CA-DBB10CE6F299}"/>
              </a:ext>
            </a:extLst>
          </p:cNvPr>
          <p:cNvSpPr>
            <a:spLocks noGrp="1"/>
          </p:cNvSpPr>
          <p:nvPr>
            <p:ph type="ftr" sz="quarter" idx="11"/>
          </p:nvPr>
        </p:nvSpPr>
        <p:spPr/>
        <p:txBody>
          <a:bodyPr/>
          <a:lstStyle>
            <a:lvl1pPr>
              <a:defRPr/>
            </a:lvl1pPr>
          </a:lstStyle>
          <a:p>
            <a:pPr>
              <a:defRPr/>
            </a:pPr>
            <a:endParaRPr lang="es-ES"/>
          </a:p>
        </p:txBody>
      </p:sp>
      <p:sp>
        <p:nvSpPr>
          <p:cNvPr id="9" name="Marcador de número de diapositiva 5">
            <a:extLst>
              <a:ext uri="{FF2B5EF4-FFF2-40B4-BE49-F238E27FC236}">
                <a16:creationId xmlns:a16="http://schemas.microsoft.com/office/drawing/2014/main" id="{072BCC0C-0499-302E-5AE0-72991C188825}"/>
              </a:ext>
            </a:extLst>
          </p:cNvPr>
          <p:cNvSpPr>
            <a:spLocks noGrp="1"/>
          </p:cNvSpPr>
          <p:nvPr>
            <p:ph type="sldNum" sz="quarter" idx="12"/>
          </p:nvPr>
        </p:nvSpPr>
        <p:spPr/>
        <p:txBody>
          <a:bodyPr/>
          <a:lstStyle>
            <a:lvl1pPr>
              <a:defRPr/>
            </a:lvl1pPr>
          </a:lstStyle>
          <a:p>
            <a:pPr>
              <a:defRPr/>
            </a:pPr>
            <a:fld id="{49BFBB65-A7D7-4A7D-ACB5-D8BB2AA0A5C1}" type="slidenum">
              <a:rPr lang="es-ES"/>
              <a:pPr>
                <a:defRPr/>
              </a:pPr>
              <a:t>‹Nº›</a:t>
            </a:fld>
            <a:endParaRPr lang="es-ES"/>
          </a:p>
        </p:txBody>
      </p:sp>
    </p:spTree>
    <p:extLst>
      <p:ext uri="{BB962C8B-B14F-4D97-AF65-F5344CB8AC3E}">
        <p14:creationId xmlns:p14="http://schemas.microsoft.com/office/powerpoint/2010/main" val="20864053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8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78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214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955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99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05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56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93286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3">
            <a:extLst>
              <a:ext uri="{FF2B5EF4-FFF2-40B4-BE49-F238E27FC236}">
                <a16:creationId xmlns:a16="http://schemas.microsoft.com/office/drawing/2014/main" id="{500553EF-7C34-97FD-7746-605F5C930C8B}"/>
              </a:ext>
            </a:extLst>
          </p:cNvPr>
          <p:cNvSpPr>
            <a:spLocks noGrp="1"/>
          </p:cNvSpPr>
          <p:nvPr>
            <p:ph type="dt" sz="half" idx="10"/>
          </p:nvPr>
        </p:nvSpPr>
        <p:spPr/>
        <p:txBody>
          <a:bodyPr/>
          <a:lstStyle>
            <a:lvl1pPr>
              <a:defRPr/>
            </a:lvl1pPr>
          </a:lstStyle>
          <a:p>
            <a:pPr>
              <a:defRPr/>
            </a:pPr>
            <a:fld id="{A4312F85-9671-4271-AC60-8C21AF441F08}" type="datetimeFigureOut">
              <a:rPr lang="es-ES"/>
              <a:pPr>
                <a:defRPr/>
              </a:pPr>
              <a:t>11/04/2025</a:t>
            </a:fld>
            <a:endParaRPr lang="es-ES"/>
          </a:p>
        </p:txBody>
      </p:sp>
      <p:sp>
        <p:nvSpPr>
          <p:cNvPr id="4" name="Marcador de pie de página 4">
            <a:extLst>
              <a:ext uri="{FF2B5EF4-FFF2-40B4-BE49-F238E27FC236}">
                <a16:creationId xmlns:a16="http://schemas.microsoft.com/office/drawing/2014/main" id="{BE31EADA-074A-1F64-E602-62B0A887A189}"/>
              </a:ext>
            </a:extLst>
          </p:cNvPr>
          <p:cNvSpPr>
            <a:spLocks noGrp="1"/>
          </p:cNvSpPr>
          <p:nvPr>
            <p:ph type="ftr" sz="quarter" idx="11"/>
          </p:nvPr>
        </p:nvSpPr>
        <p:spPr/>
        <p:txBody>
          <a:bodyPr/>
          <a:lstStyle>
            <a:lvl1pPr>
              <a:defRPr/>
            </a:lvl1pPr>
          </a:lstStyle>
          <a:p>
            <a:pPr>
              <a:defRPr/>
            </a:pPr>
            <a:endParaRPr lang="es-ES"/>
          </a:p>
        </p:txBody>
      </p:sp>
      <p:sp>
        <p:nvSpPr>
          <p:cNvPr id="5" name="Marcador de número de diapositiva 5">
            <a:extLst>
              <a:ext uri="{FF2B5EF4-FFF2-40B4-BE49-F238E27FC236}">
                <a16:creationId xmlns:a16="http://schemas.microsoft.com/office/drawing/2014/main" id="{03885082-1828-E3D2-B8D5-8AA35CC28FCA}"/>
              </a:ext>
            </a:extLst>
          </p:cNvPr>
          <p:cNvSpPr>
            <a:spLocks noGrp="1"/>
          </p:cNvSpPr>
          <p:nvPr>
            <p:ph type="sldNum" sz="quarter" idx="12"/>
          </p:nvPr>
        </p:nvSpPr>
        <p:spPr/>
        <p:txBody>
          <a:bodyPr/>
          <a:lstStyle>
            <a:lvl1pPr>
              <a:defRPr/>
            </a:lvl1pPr>
          </a:lstStyle>
          <a:p>
            <a:pPr>
              <a:defRPr/>
            </a:pPr>
            <a:fld id="{DE3143F4-B2EA-4532-87DD-7FB328C075BE}" type="slidenum">
              <a:rPr lang="es-ES"/>
              <a:pPr>
                <a:defRPr/>
              </a:pPr>
              <a:t>‹Nº›</a:t>
            </a:fld>
            <a:endParaRPr lang="es-ES"/>
          </a:p>
        </p:txBody>
      </p:sp>
    </p:spTree>
    <p:extLst>
      <p:ext uri="{BB962C8B-B14F-4D97-AF65-F5344CB8AC3E}">
        <p14:creationId xmlns:p14="http://schemas.microsoft.com/office/powerpoint/2010/main" val="25510902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2571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97096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0927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0645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20771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9620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73434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66335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0735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45055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BD2B91D-7489-99B4-9A9D-9AA0E7C6CD8A}"/>
              </a:ext>
            </a:extLst>
          </p:cNvPr>
          <p:cNvSpPr>
            <a:spLocks noGrp="1"/>
          </p:cNvSpPr>
          <p:nvPr>
            <p:ph type="dt" sz="half" idx="10"/>
          </p:nvPr>
        </p:nvSpPr>
        <p:spPr/>
        <p:txBody>
          <a:bodyPr/>
          <a:lstStyle>
            <a:lvl1pPr>
              <a:defRPr/>
            </a:lvl1pPr>
          </a:lstStyle>
          <a:p>
            <a:pPr>
              <a:defRPr/>
            </a:pPr>
            <a:fld id="{8969CC3B-B3BC-4BE0-BEEF-23A6513451C7}" type="datetimeFigureOut">
              <a:rPr lang="es-ES"/>
              <a:pPr>
                <a:defRPr/>
              </a:pPr>
              <a:t>11/04/2025</a:t>
            </a:fld>
            <a:endParaRPr lang="es-ES"/>
          </a:p>
        </p:txBody>
      </p:sp>
      <p:sp>
        <p:nvSpPr>
          <p:cNvPr id="3" name="Marcador de pie de página 4">
            <a:extLst>
              <a:ext uri="{FF2B5EF4-FFF2-40B4-BE49-F238E27FC236}">
                <a16:creationId xmlns:a16="http://schemas.microsoft.com/office/drawing/2014/main" id="{3B18A62E-795E-A506-F029-CA9D152A1E52}"/>
              </a:ext>
            </a:extLst>
          </p:cNvPr>
          <p:cNvSpPr>
            <a:spLocks noGrp="1"/>
          </p:cNvSpPr>
          <p:nvPr>
            <p:ph type="ftr" sz="quarter" idx="11"/>
          </p:nvPr>
        </p:nvSpPr>
        <p:spPr/>
        <p:txBody>
          <a:bodyPr/>
          <a:lstStyle>
            <a:lvl1pPr>
              <a:defRPr/>
            </a:lvl1pPr>
          </a:lstStyle>
          <a:p>
            <a:pPr>
              <a:defRPr/>
            </a:pPr>
            <a:endParaRPr lang="es-ES"/>
          </a:p>
        </p:txBody>
      </p:sp>
      <p:sp>
        <p:nvSpPr>
          <p:cNvPr id="4" name="Marcador de número de diapositiva 5">
            <a:extLst>
              <a:ext uri="{FF2B5EF4-FFF2-40B4-BE49-F238E27FC236}">
                <a16:creationId xmlns:a16="http://schemas.microsoft.com/office/drawing/2014/main" id="{C3AF3817-75BB-3E13-DAA2-D673DFC7A920}"/>
              </a:ext>
            </a:extLst>
          </p:cNvPr>
          <p:cNvSpPr>
            <a:spLocks noGrp="1"/>
          </p:cNvSpPr>
          <p:nvPr>
            <p:ph type="sldNum" sz="quarter" idx="12"/>
          </p:nvPr>
        </p:nvSpPr>
        <p:spPr/>
        <p:txBody>
          <a:bodyPr/>
          <a:lstStyle>
            <a:lvl1pPr>
              <a:defRPr/>
            </a:lvl1pPr>
          </a:lstStyle>
          <a:p>
            <a:pPr>
              <a:defRPr/>
            </a:pPr>
            <a:fld id="{84B5B583-7B8B-489C-97FB-E380FBAB768E}" type="slidenum">
              <a:rPr lang="es-ES"/>
              <a:pPr>
                <a:defRPr/>
              </a:pPr>
              <a:t>‹Nº›</a:t>
            </a:fld>
            <a:endParaRPr lang="es-ES"/>
          </a:p>
        </p:txBody>
      </p:sp>
    </p:spTree>
    <p:extLst>
      <p:ext uri="{BB962C8B-B14F-4D97-AF65-F5344CB8AC3E}">
        <p14:creationId xmlns:p14="http://schemas.microsoft.com/office/powerpoint/2010/main" val="17443501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82716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830977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323856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432993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447273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76062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21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70719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669126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39676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280E2BF5-D096-7C92-AA05-A530793ADBE7}"/>
              </a:ext>
            </a:extLst>
          </p:cNvPr>
          <p:cNvSpPr>
            <a:spLocks noGrp="1"/>
          </p:cNvSpPr>
          <p:nvPr>
            <p:ph type="dt" sz="half" idx="10"/>
          </p:nvPr>
        </p:nvSpPr>
        <p:spPr/>
        <p:txBody>
          <a:bodyPr/>
          <a:lstStyle>
            <a:lvl1pPr>
              <a:defRPr/>
            </a:lvl1pPr>
          </a:lstStyle>
          <a:p>
            <a:pPr>
              <a:defRPr/>
            </a:pPr>
            <a:fld id="{528944CC-A98B-4978-AD19-7FDBBB4341EC}" type="datetimeFigureOut">
              <a:rPr lang="es-ES"/>
              <a:pPr>
                <a:defRPr/>
              </a:pPr>
              <a:t>11/04/2025</a:t>
            </a:fld>
            <a:endParaRPr lang="es-ES"/>
          </a:p>
        </p:txBody>
      </p:sp>
      <p:sp>
        <p:nvSpPr>
          <p:cNvPr id="6" name="Marcador de pie de página 4">
            <a:extLst>
              <a:ext uri="{FF2B5EF4-FFF2-40B4-BE49-F238E27FC236}">
                <a16:creationId xmlns:a16="http://schemas.microsoft.com/office/drawing/2014/main" id="{67437D41-F9F7-8415-4EE2-8063BC9B32A8}"/>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0D3B6230-51BC-9BB9-4032-22A7180D04CC}"/>
              </a:ext>
            </a:extLst>
          </p:cNvPr>
          <p:cNvSpPr>
            <a:spLocks noGrp="1"/>
          </p:cNvSpPr>
          <p:nvPr>
            <p:ph type="sldNum" sz="quarter" idx="12"/>
          </p:nvPr>
        </p:nvSpPr>
        <p:spPr/>
        <p:txBody>
          <a:bodyPr/>
          <a:lstStyle>
            <a:lvl1pPr>
              <a:defRPr/>
            </a:lvl1pPr>
          </a:lstStyle>
          <a:p>
            <a:pPr>
              <a:defRPr/>
            </a:pPr>
            <a:fld id="{B89E5042-0B55-4809-9815-DA8AA368F689}" type="slidenum">
              <a:rPr lang="es-ES"/>
              <a:pPr>
                <a:defRPr/>
              </a:pPr>
              <a:t>‹Nº›</a:t>
            </a:fld>
            <a:endParaRPr lang="es-ES"/>
          </a:p>
        </p:txBody>
      </p:sp>
    </p:spTree>
    <p:extLst>
      <p:ext uri="{BB962C8B-B14F-4D97-AF65-F5344CB8AC3E}">
        <p14:creationId xmlns:p14="http://schemas.microsoft.com/office/powerpoint/2010/main" val="41733362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3404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8602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3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94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1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445083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554F-AA2D-B346-7744-128B71383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FCEF67-5B91-EFF4-0EDA-FEA8C457A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DF190-C6BA-B691-6A1E-E3C20EB0F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FFFD98-AE07-2EF5-6B24-5A08935AE1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B50D5-5065-1A22-08D3-039A2AF9F3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386C2B-39FF-8272-BED8-6CE40FFDAD60}"/>
              </a:ext>
            </a:extLst>
          </p:cNvPr>
          <p:cNvSpPr>
            <a:spLocks noGrp="1"/>
          </p:cNvSpPr>
          <p:nvPr>
            <p:ph type="dt" sz="half" idx="10"/>
          </p:nvPr>
        </p:nvSpPr>
        <p:spPr/>
        <p:txBody>
          <a:bodyPr/>
          <a:lstStyle/>
          <a:p>
            <a:fld id="{9EF63F95-0414-4862-AD24-08EF55CE96CE}" type="datetimeFigureOut">
              <a:rPr lang="en-US" smtClean="0"/>
              <a:t>4/11/2025</a:t>
            </a:fld>
            <a:endParaRPr lang="en-US"/>
          </a:p>
        </p:txBody>
      </p:sp>
      <p:sp>
        <p:nvSpPr>
          <p:cNvPr id="8" name="Footer Placeholder 7">
            <a:extLst>
              <a:ext uri="{FF2B5EF4-FFF2-40B4-BE49-F238E27FC236}">
                <a16:creationId xmlns:a16="http://schemas.microsoft.com/office/drawing/2014/main" id="{D49D7B81-E03A-AE11-A398-3B37F008F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5D8A3B-BDE4-84A4-F457-9CE4FDFB2533}"/>
              </a:ext>
            </a:extLst>
          </p:cNvPr>
          <p:cNvSpPr>
            <a:spLocks noGrp="1"/>
          </p:cNvSpPr>
          <p:nvPr>
            <p:ph type="sldNum" sz="quarter" idx="12"/>
          </p:nvPr>
        </p:nvSpPr>
        <p:spPr/>
        <p:txBody>
          <a:bodyPr/>
          <a:lstStyle/>
          <a:p>
            <a:fld id="{859EA4DC-1560-4C82-8F65-72992A8FC9F6}" type="slidenum">
              <a:rPr lang="en-US" smtClean="0"/>
              <a:t>‹Nº›</a:t>
            </a:fld>
            <a:endParaRPr lang="en-US"/>
          </a:p>
        </p:txBody>
      </p:sp>
    </p:spTree>
    <p:extLst>
      <p:ext uri="{BB962C8B-B14F-4D97-AF65-F5344CB8AC3E}">
        <p14:creationId xmlns:p14="http://schemas.microsoft.com/office/powerpoint/2010/main" val="42168564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38105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607722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tx1"/>
          </a:soli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6"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Situation:</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7" y="3558540"/>
            <a:ext cx="8643841" cy="731946"/>
          </a:xfrm>
          <a:prstGeom prst="rect">
            <a:avLst/>
          </a:prstGeom>
        </p:spPr>
        <p:txBody>
          <a:bodyPr lIns="0" tIns="0" rIns="0" bIns="0" anchor="t" anchorCtr="0"/>
          <a:lstStyle>
            <a:lvl1pPr marL="0" indent="0">
              <a:lnSpc>
                <a:spcPct val="100000"/>
              </a:lnSpc>
              <a:buNone/>
              <a:defRPr sz="1600" b="0" i="0">
                <a:solidFill>
                  <a:schemeClr val="bg1"/>
                </a:solidFill>
                <a:latin typeface="+mn-lt"/>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6"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1" i="0">
                <a:solidFill>
                  <a:srgbClr val="8661C5"/>
                </a:solidFill>
                <a:latin typeface="+mn-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27856"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Solution:</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27856"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86955"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Impact:</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86955"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p:cNvSpPr>
          <p:nvPr>
            <p:ph type="pic" sz="quarter" idx="23" hasCustomPrompt="1"/>
          </p:nvPr>
        </p:nvSpPr>
        <p:spPr>
          <a:xfrm>
            <a:off x="300772" y="302895"/>
            <a:ext cx="2286000" cy="77343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1410" y="1"/>
            <a:ext cx="9234717" cy="3291776"/>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00772" y="2559957"/>
            <a:ext cx="2286000" cy="3507468"/>
          </a:xfrm>
          <a:prstGeom prst="rect">
            <a:avLst/>
          </a:prstGeom>
        </p:spPr>
        <p:txBody>
          <a:bodyPr lIns="0" tIns="0" rIns="0" bIns="0" anchor="t" anchorCtr="0"/>
          <a:lstStyle>
            <a:lvl1pPr marL="0" indent="0">
              <a:lnSpc>
                <a:spcPct val="100000"/>
              </a:lnSpc>
              <a:spcBef>
                <a:spcPts val="0"/>
              </a:spcBef>
              <a:spcAft>
                <a:spcPts val="600"/>
              </a:spcAft>
              <a:buNone/>
              <a:defRPr sz="1000" b="0" i="0">
                <a:solidFill>
                  <a:schemeClr val="bg1"/>
                </a:solidFill>
                <a:latin typeface="+mj-lt"/>
                <a:cs typeface="Segoe UI Semibold" panose="020B0502040204020203" pitchFamily="34" charset="0"/>
              </a:defRPr>
            </a:lvl1pPr>
          </a:lstStyle>
          <a:p>
            <a:pPr lvl="0"/>
            <a:endParaRPr lang="en-US"/>
          </a:p>
        </p:txBody>
      </p:sp>
      <p:sp>
        <p:nvSpPr>
          <p:cNvPr id="2" name="Freeform: Shape 1">
            <a:extLst>
              <a:ext uri="{FF2B5EF4-FFF2-40B4-BE49-F238E27FC236}">
                <a16:creationId xmlns:a16="http://schemas.microsoft.com/office/drawing/2014/main" id="{07C6FDE8-3202-72CD-62EC-2E00BEF87452}"/>
              </a:ext>
            </a:extLst>
          </p:cNvPr>
          <p:cNvSpPr/>
          <p:nvPr userDrawn="1"/>
        </p:nvSpPr>
        <p:spPr bwMode="auto">
          <a:xfrm>
            <a:off x="3268757" y="3346171"/>
            <a:ext cx="184055" cy="159436"/>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1294032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B6D6238-0A0C-B1C7-B4C6-B7F855D9C0E0}"/>
              </a:ext>
            </a:extLst>
          </p:cNvPr>
          <p:cNvSpPr>
            <a:spLocks noGrp="1"/>
          </p:cNvSpPr>
          <p:nvPr>
            <p:ph type="dt" sz="half" idx="10"/>
          </p:nvPr>
        </p:nvSpPr>
        <p:spPr/>
        <p:txBody>
          <a:bodyPr/>
          <a:lstStyle/>
          <a:p>
            <a:fld id="{D6EC6B77-0869-2C42-A109-5555704D3106}" type="datetimeFigureOut">
              <a:rPr lang="en-US" smtClean="0"/>
              <a:t>4/11/2025</a:t>
            </a:fld>
            <a:endParaRPr lang="en-US"/>
          </a:p>
        </p:txBody>
      </p:sp>
      <p:sp>
        <p:nvSpPr>
          <p:cNvPr id="5" name="Footer Placeholder 4">
            <a:extLst>
              <a:ext uri="{FF2B5EF4-FFF2-40B4-BE49-F238E27FC236}">
                <a16:creationId xmlns:a16="http://schemas.microsoft.com/office/drawing/2014/main" id="{F5D16E16-6901-E9A9-FA80-1E1E9D47E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D21B9-D1A1-8497-D5FC-32B525B02601}"/>
              </a:ext>
            </a:extLst>
          </p:cNvPr>
          <p:cNvSpPr>
            <a:spLocks noGrp="1"/>
          </p:cNvSpPr>
          <p:nvPr>
            <p:ph type="sldNum" sz="quarter" idx="12"/>
          </p:nvPr>
        </p:nvSpPr>
        <p:spPr/>
        <p:txBody>
          <a:bodyPr/>
          <a:lstStyle/>
          <a:p>
            <a:fld id="{26221BD0-C680-924B-9B9D-C103696F181B}" type="slidenum">
              <a:rPr lang="en-US" smtClean="0"/>
              <a:t>‹Nº›</a:t>
            </a:fld>
            <a:endParaRPr lang="en-US"/>
          </a:p>
        </p:txBody>
      </p:sp>
      <p:sp>
        <p:nvSpPr>
          <p:cNvPr id="8" name="Picture Placeholder 7">
            <a:extLst>
              <a:ext uri="{FF2B5EF4-FFF2-40B4-BE49-F238E27FC236}">
                <a16:creationId xmlns:a16="http://schemas.microsoft.com/office/drawing/2014/main" id="{6EA7A2E3-048E-0DD7-7A98-AAFDE0BF41D2}"/>
              </a:ext>
            </a:extLst>
          </p:cNvPr>
          <p:cNvSpPr>
            <a:spLocks noGrp="1"/>
          </p:cNvSpPr>
          <p:nvPr>
            <p:ph type="pic" sz="quarter" idx="13" hasCustomPrompt="1"/>
          </p:nvPr>
        </p:nvSpPr>
        <p:spPr>
          <a:xfrm>
            <a:off x="628650" y="2923402"/>
            <a:ext cx="1828800" cy="553998"/>
          </a:xfrm>
        </p:spPr>
        <p:txBody>
          <a:bodyPr anchor="ctr"/>
          <a:lstStyle>
            <a:lvl1pPr marL="0" indent="0" algn="ctr">
              <a:buFontTx/>
              <a:buNone/>
              <a:defRPr/>
            </a:lvl1pPr>
          </a:lstStyle>
          <a:p>
            <a:r>
              <a:rPr lang="en-US"/>
              <a:t>logo</a:t>
            </a:r>
          </a:p>
        </p:txBody>
      </p:sp>
      <p:sp>
        <p:nvSpPr>
          <p:cNvPr id="9" name="Picture Placeholder 7">
            <a:extLst>
              <a:ext uri="{FF2B5EF4-FFF2-40B4-BE49-F238E27FC236}">
                <a16:creationId xmlns:a16="http://schemas.microsoft.com/office/drawing/2014/main" id="{FD98946E-9C53-F450-A9EB-30D40A9086EA}"/>
              </a:ext>
            </a:extLst>
          </p:cNvPr>
          <p:cNvSpPr>
            <a:spLocks noGrp="1"/>
          </p:cNvSpPr>
          <p:nvPr>
            <p:ph type="pic" sz="quarter" idx="14" hasCustomPrompt="1"/>
          </p:nvPr>
        </p:nvSpPr>
        <p:spPr>
          <a:xfrm>
            <a:off x="2453054" y="2923402"/>
            <a:ext cx="1828800" cy="553998"/>
          </a:xfrm>
        </p:spPr>
        <p:txBody>
          <a:bodyPr anchor="ctr"/>
          <a:lstStyle>
            <a:lvl1pPr marL="0" indent="0" algn="ctr">
              <a:buFontTx/>
              <a:buNone/>
              <a:defRPr/>
            </a:lvl1pPr>
          </a:lstStyle>
          <a:p>
            <a:r>
              <a:rPr lang="en-US"/>
              <a:t>logo</a:t>
            </a:r>
          </a:p>
        </p:txBody>
      </p:sp>
      <p:sp>
        <p:nvSpPr>
          <p:cNvPr id="10" name="Picture Placeholder 7">
            <a:extLst>
              <a:ext uri="{FF2B5EF4-FFF2-40B4-BE49-F238E27FC236}">
                <a16:creationId xmlns:a16="http://schemas.microsoft.com/office/drawing/2014/main" id="{F9E4F941-2208-CAD1-8D43-C09995BFAF06}"/>
              </a:ext>
            </a:extLst>
          </p:cNvPr>
          <p:cNvSpPr>
            <a:spLocks noGrp="1"/>
          </p:cNvSpPr>
          <p:nvPr>
            <p:ph type="pic" sz="quarter" idx="15" hasCustomPrompt="1"/>
          </p:nvPr>
        </p:nvSpPr>
        <p:spPr>
          <a:xfrm>
            <a:off x="4277458" y="2923402"/>
            <a:ext cx="1828800" cy="553998"/>
          </a:xfrm>
        </p:spPr>
        <p:txBody>
          <a:bodyPr anchor="ctr"/>
          <a:lstStyle>
            <a:lvl1pPr marL="0" indent="0" algn="ctr">
              <a:buFontTx/>
              <a:buNone/>
              <a:defRPr/>
            </a:lvl1pPr>
          </a:lstStyle>
          <a:p>
            <a:r>
              <a:rPr lang="en-US"/>
              <a:t>logo</a:t>
            </a:r>
          </a:p>
        </p:txBody>
      </p:sp>
      <p:sp>
        <p:nvSpPr>
          <p:cNvPr id="11" name="Picture Placeholder 7">
            <a:extLst>
              <a:ext uri="{FF2B5EF4-FFF2-40B4-BE49-F238E27FC236}">
                <a16:creationId xmlns:a16="http://schemas.microsoft.com/office/drawing/2014/main" id="{51DAF0F5-4FCB-E7CB-0FEC-7E95569141BC}"/>
              </a:ext>
            </a:extLst>
          </p:cNvPr>
          <p:cNvSpPr>
            <a:spLocks noGrp="1"/>
          </p:cNvSpPr>
          <p:nvPr>
            <p:ph type="pic" sz="quarter" idx="16" hasCustomPrompt="1"/>
          </p:nvPr>
        </p:nvSpPr>
        <p:spPr>
          <a:xfrm>
            <a:off x="6101862" y="2923402"/>
            <a:ext cx="1828800" cy="553998"/>
          </a:xfrm>
        </p:spPr>
        <p:txBody>
          <a:bodyPr anchor="ctr"/>
          <a:lstStyle>
            <a:lvl1pPr marL="0" indent="0" algn="ctr">
              <a:buFontTx/>
              <a:buNone/>
              <a:defRPr/>
            </a:lvl1pPr>
          </a:lstStyle>
          <a:p>
            <a:r>
              <a:rPr lang="en-US"/>
              <a:t>logo</a:t>
            </a:r>
          </a:p>
        </p:txBody>
      </p:sp>
      <p:sp>
        <p:nvSpPr>
          <p:cNvPr id="12" name="Picture Placeholder 7">
            <a:extLst>
              <a:ext uri="{FF2B5EF4-FFF2-40B4-BE49-F238E27FC236}">
                <a16:creationId xmlns:a16="http://schemas.microsoft.com/office/drawing/2014/main" id="{1316D09C-2148-6723-BB8A-C695A2CE31AC}"/>
              </a:ext>
            </a:extLst>
          </p:cNvPr>
          <p:cNvSpPr>
            <a:spLocks noGrp="1"/>
          </p:cNvSpPr>
          <p:nvPr>
            <p:ph type="pic" sz="quarter" idx="17" hasCustomPrompt="1"/>
          </p:nvPr>
        </p:nvSpPr>
        <p:spPr>
          <a:xfrm>
            <a:off x="7926266" y="2923402"/>
            <a:ext cx="1828800" cy="553998"/>
          </a:xfrm>
        </p:spPr>
        <p:txBody>
          <a:bodyPr anchor="ctr"/>
          <a:lstStyle>
            <a:lvl1pPr marL="0" indent="0" algn="ctr">
              <a:buFontTx/>
              <a:buNone/>
              <a:defRPr/>
            </a:lvl1pPr>
          </a:lstStyle>
          <a:p>
            <a:r>
              <a:rPr lang="en-US"/>
              <a:t>logo</a:t>
            </a:r>
          </a:p>
        </p:txBody>
      </p:sp>
      <p:sp>
        <p:nvSpPr>
          <p:cNvPr id="13" name="Picture Placeholder 7">
            <a:extLst>
              <a:ext uri="{FF2B5EF4-FFF2-40B4-BE49-F238E27FC236}">
                <a16:creationId xmlns:a16="http://schemas.microsoft.com/office/drawing/2014/main" id="{895D6780-18DE-B9A4-F867-DDF4E9155D7F}"/>
              </a:ext>
            </a:extLst>
          </p:cNvPr>
          <p:cNvSpPr>
            <a:spLocks noGrp="1"/>
          </p:cNvSpPr>
          <p:nvPr>
            <p:ph type="pic" sz="quarter" idx="18" hasCustomPrompt="1"/>
          </p:nvPr>
        </p:nvSpPr>
        <p:spPr>
          <a:xfrm>
            <a:off x="9750668" y="2923402"/>
            <a:ext cx="1828800" cy="553998"/>
          </a:xfrm>
        </p:spPr>
        <p:txBody>
          <a:bodyPr anchor="ctr"/>
          <a:lstStyle>
            <a:lvl1pPr marL="0" indent="0" algn="ctr">
              <a:buFontTx/>
              <a:buNone/>
              <a:defRPr/>
            </a:lvl1pPr>
          </a:lstStyle>
          <a:p>
            <a:r>
              <a:rPr lang="en-US"/>
              <a:t>logo</a:t>
            </a:r>
          </a:p>
        </p:txBody>
      </p:sp>
      <p:sp>
        <p:nvSpPr>
          <p:cNvPr id="15" name="Picture Placeholder 7">
            <a:extLst>
              <a:ext uri="{FF2B5EF4-FFF2-40B4-BE49-F238E27FC236}">
                <a16:creationId xmlns:a16="http://schemas.microsoft.com/office/drawing/2014/main" id="{E60BA8C7-DB21-47B3-80B8-C14450341AE2}"/>
              </a:ext>
            </a:extLst>
          </p:cNvPr>
          <p:cNvSpPr>
            <a:spLocks noGrp="1"/>
          </p:cNvSpPr>
          <p:nvPr>
            <p:ph type="pic" sz="quarter" idx="19" hasCustomPrompt="1"/>
          </p:nvPr>
        </p:nvSpPr>
        <p:spPr>
          <a:xfrm>
            <a:off x="628650" y="4752202"/>
            <a:ext cx="1828800" cy="553998"/>
          </a:xfrm>
        </p:spPr>
        <p:txBody>
          <a:bodyPr anchor="ctr"/>
          <a:lstStyle>
            <a:lvl1pPr marL="0" indent="0" algn="ctr">
              <a:buFontTx/>
              <a:buNone/>
              <a:defRPr/>
            </a:lvl1pPr>
          </a:lstStyle>
          <a:p>
            <a:r>
              <a:rPr lang="en-US"/>
              <a:t>logo</a:t>
            </a:r>
          </a:p>
        </p:txBody>
      </p:sp>
      <p:sp>
        <p:nvSpPr>
          <p:cNvPr id="16" name="Picture Placeholder 7">
            <a:extLst>
              <a:ext uri="{FF2B5EF4-FFF2-40B4-BE49-F238E27FC236}">
                <a16:creationId xmlns:a16="http://schemas.microsoft.com/office/drawing/2014/main" id="{A9277D05-F402-0928-6507-BF618C92F1D2}"/>
              </a:ext>
            </a:extLst>
          </p:cNvPr>
          <p:cNvSpPr>
            <a:spLocks noGrp="1"/>
          </p:cNvSpPr>
          <p:nvPr>
            <p:ph type="pic" sz="quarter" idx="20" hasCustomPrompt="1"/>
          </p:nvPr>
        </p:nvSpPr>
        <p:spPr>
          <a:xfrm>
            <a:off x="2453054" y="4752202"/>
            <a:ext cx="1828800" cy="553998"/>
          </a:xfrm>
        </p:spPr>
        <p:txBody>
          <a:bodyPr anchor="ctr"/>
          <a:lstStyle>
            <a:lvl1pPr marL="0" indent="0" algn="ctr">
              <a:buFontTx/>
              <a:buNone/>
              <a:defRPr/>
            </a:lvl1pPr>
          </a:lstStyle>
          <a:p>
            <a:r>
              <a:rPr lang="en-US"/>
              <a:t>logo</a:t>
            </a:r>
          </a:p>
        </p:txBody>
      </p:sp>
      <p:sp>
        <p:nvSpPr>
          <p:cNvPr id="17" name="Picture Placeholder 7">
            <a:extLst>
              <a:ext uri="{FF2B5EF4-FFF2-40B4-BE49-F238E27FC236}">
                <a16:creationId xmlns:a16="http://schemas.microsoft.com/office/drawing/2014/main" id="{644E2AF2-1E47-86C8-55D3-88AE40286266}"/>
              </a:ext>
            </a:extLst>
          </p:cNvPr>
          <p:cNvSpPr>
            <a:spLocks noGrp="1"/>
          </p:cNvSpPr>
          <p:nvPr>
            <p:ph type="pic" sz="quarter" idx="21" hasCustomPrompt="1"/>
          </p:nvPr>
        </p:nvSpPr>
        <p:spPr>
          <a:xfrm>
            <a:off x="4277458" y="4752202"/>
            <a:ext cx="1828800" cy="553998"/>
          </a:xfrm>
        </p:spPr>
        <p:txBody>
          <a:bodyPr anchor="ctr"/>
          <a:lstStyle>
            <a:lvl1pPr marL="0" indent="0" algn="ctr">
              <a:buFontTx/>
              <a:buNone/>
              <a:defRPr/>
            </a:lvl1pPr>
          </a:lstStyle>
          <a:p>
            <a:r>
              <a:rPr lang="en-US"/>
              <a:t>logo</a:t>
            </a:r>
          </a:p>
        </p:txBody>
      </p:sp>
      <p:sp>
        <p:nvSpPr>
          <p:cNvPr id="18" name="Picture Placeholder 7">
            <a:extLst>
              <a:ext uri="{FF2B5EF4-FFF2-40B4-BE49-F238E27FC236}">
                <a16:creationId xmlns:a16="http://schemas.microsoft.com/office/drawing/2014/main" id="{76B60325-75B5-5363-86A6-96227582A5FE}"/>
              </a:ext>
            </a:extLst>
          </p:cNvPr>
          <p:cNvSpPr>
            <a:spLocks noGrp="1"/>
          </p:cNvSpPr>
          <p:nvPr>
            <p:ph type="pic" sz="quarter" idx="22" hasCustomPrompt="1"/>
          </p:nvPr>
        </p:nvSpPr>
        <p:spPr>
          <a:xfrm>
            <a:off x="6101862" y="4752202"/>
            <a:ext cx="1828800" cy="553998"/>
          </a:xfrm>
        </p:spPr>
        <p:txBody>
          <a:bodyPr anchor="ctr"/>
          <a:lstStyle>
            <a:lvl1pPr marL="0" indent="0" algn="ctr">
              <a:buFontTx/>
              <a:buNone/>
              <a:defRPr/>
            </a:lvl1pPr>
          </a:lstStyle>
          <a:p>
            <a:r>
              <a:rPr lang="en-US"/>
              <a:t>logo</a:t>
            </a:r>
          </a:p>
        </p:txBody>
      </p:sp>
      <p:sp>
        <p:nvSpPr>
          <p:cNvPr id="19" name="Picture Placeholder 7">
            <a:extLst>
              <a:ext uri="{FF2B5EF4-FFF2-40B4-BE49-F238E27FC236}">
                <a16:creationId xmlns:a16="http://schemas.microsoft.com/office/drawing/2014/main" id="{8209C54F-CC0A-DDDD-61B7-D916AA6E5931}"/>
              </a:ext>
            </a:extLst>
          </p:cNvPr>
          <p:cNvSpPr>
            <a:spLocks noGrp="1"/>
          </p:cNvSpPr>
          <p:nvPr>
            <p:ph type="pic" sz="quarter" idx="23" hasCustomPrompt="1"/>
          </p:nvPr>
        </p:nvSpPr>
        <p:spPr>
          <a:xfrm>
            <a:off x="7926266" y="4752202"/>
            <a:ext cx="1828800" cy="553998"/>
          </a:xfrm>
        </p:spPr>
        <p:txBody>
          <a:bodyPr anchor="ctr"/>
          <a:lstStyle>
            <a:lvl1pPr marL="0" indent="0" algn="ctr">
              <a:buFontTx/>
              <a:buNone/>
              <a:defRPr/>
            </a:lvl1pPr>
          </a:lstStyle>
          <a:p>
            <a:r>
              <a:rPr lang="en-US"/>
              <a:t>logo</a:t>
            </a:r>
          </a:p>
        </p:txBody>
      </p:sp>
      <p:sp>
        <p:nvSpPr>
          <p:cNvPr id="20" name="Picture Placeholder 7">
            <a:extLst>
              <a:ext uri="{FF2B5EF4-FFF2-40B4-BE49-F238E27FC236}">
                <a16:creationId xmlns:a16="http://schemas.microsoft.com/office/drawing/2014/main" id="{76E603C1-A503-A712-FEF4-044D059389A3}"/>
              </a:ext>
            </a:extLst>
          </p:cNvPr>
          <p:cNvSpPr>
            <a:spLocks noGrp="1"/>
          </p:cNvSpPr>
          <p:nvPr>
            <p:ph type="pic" sz="quarter" idx="24" hasCustomPrompt="1"/>
          </p:nvPr>
        </p:nvSpPr>
        <p:spPr>
          <a:xfrm>
            <a:off x="9750668" y="4752202"/>
            <a:ext cx="1828800" cy="553998"/>
          </a:xfrm>
        </p:spPr>
        <p:txBody>
          <a:bodyPr anchor="ctr"/>
          <a:lstStyle>
            <a:lvl1pPr marL="0" indent="0" algn="ctr">
              <a:buFontTx/>
              <a:buNone/>
              <a:defRPr/>
            </a:lvl1pPr>
          </a:lstStyle>
          <a:p>
            <a:r>
              <a:rPr lang="en-US"/>
              <a:t>logo</a:t>
            </a:r>
          </a:p>
        </p:txBody>
      </p:sp>
      <p:sp>
        <p:nvSpPr>
          <p:cNvPr id="25" name="Text Placeholder 23">
            <a:extLst>
              <a:ext uri="{FF2B5EF4-FFF2-40B4-BE49-F238E27FC236}">
                <a16:creationId xmlns:a16="http://schemas.microsoft.com/office/drawing/2014/main" id="{3B21458F-C459-0F86-7AAD-826B72BB7639}"/>
              </a:ext>
            </a:extLst>
          </p:cNvPr>
          <p:cNvSpPr>
            <a:spLocks noGrp="1"/>
          </p:cNvSpPr>
          <p:nvPr>
            <p:ph type="body" sz="quarter" idx="25"/>
          </p:nvPr>
        </p:nvSpPr>
        <p:spPr>
          <a:xfrm>
            <a:off x="609601" y="685800"/>
            <a:ext cx="10969625" cy="685800"/>
          </a:xfrm>
        </p:spPr>
        <p:txBody>
          <a:bodyPr>
            <a:normAutofit/>
          </a:bodyPr>
          <a:lstStyle>
            <a:lvl1pPr marL="0" indent="0" algn="ctr">
              <a:buFontTx/>
              <a:buNone/>
              <a:defRPr sz="3998" b="0" i="0">
                <a:latin typeface="Segoe UI Semilight" panose="020B0402040204020203" pitchFamily="34" charset="0"/>
                <a:cs typeface="Segoe UI Semilight" panose="020B0402040204020203" pitchFamily="34" charset="0"/>
              </a:defRPr>
            </a:lvl1pPr>
            <a:lvl2pPr marL="457017" indent="0">
              <a:buFontTx/>
              <a:buNone/>
              <a:defRPr/>
            </a:lvl2pPr>
            <a:lvl3pPr marL="914034" indent="0">
              <a:buFontTx/>
              <a:buNone/>
              <a:defRPr/>
            </a:lvl3pPr>
            <a:lvl4pPr marL="1371051" indent="0">
              <a:buFontTx/>
              <a:buNone/>
              <a:defRPr/>
            </a:lvl4pPr>
            <a:lvl5pPr marL="1828068" indent="0">
              <a:buFontTx/>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24AE740D-78B5-0788-33D5-ABA0471233DC}"/>
              </a:ext>
            </a:extLst>
          </p:cNvPr>
          <p:cNvSpPr>
            <a:spLocks noGrp="1"/>
          </p:cNvSpPr>
          <p:nvPr>
            <p:ph type="body" sz="quarter" idx="26"/>
          </p:nvPr>
        </p:nvSpPr>
        <p:spPr>
          <a:xfrm>
            <a:off x="609601" y="1371600"/>
            <a:ext cx="10969625" cy="457200"/>
          </a:xfrm>
        </p:spPr>
        <p:txBody>
          <a:bodyPr>
            <a:normAutofit/>
          </a:bodyPr>
          <a:lstStyle>
            <a:lvl1pPr marL="0" indent="0" algn="ctr">
              <a:buFontTx/>
              <a:buNone/>
              <a:defRPr sz="1399" b="0" i="0">
                <a:latin typeface="Segoe UI" panose="020B0502040204020203" pitchFamily="34" charset="0"/>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156648359"/>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B6E80772-AF02-3356-E0A2-8844E8CC979B}"/>
              </a:ext>
            </a:extLst>
          </p:cNvPr>
          <p:cNvSpPr>
            <a:spLocks noGrp="1"/>
          </p:cNvSpPr>
          <p:nvPr>
            <p:ph type="dt" sz="half" idx="10"/>
          </p:nvPr>
        </p:nvSpPr>
        <p:spPr/>
        <p:txBody>
          <a:bodyPr/>
          <a:lstStyle>
            <a:lvl1pPr>
              <a:defRPr/>
            </a:lvl1pPr>
          </a:lstStyle>
          <a:p>
            <a:pPr>
              <a:defRPr/>
            </a:pPr>
            <a:fld id="{2997898B-29E8-447F-A184-22E630A05BD6}" type="datetimeFigureOut">
              <a:rPr lang="es-ES"/>
              <a:pPr>
                <a:defRPr/>
              </a:pPr>
              <a:t>11/04/2025</a:t>
            </a:fld>
            <a:endParaRPr lang="es-ES"/>
          </a:p>
        </p:txBody>
      </p:sp>
      <p:sp>
        <p:nvSpPr>
          <p:cNvPr id="6" name="Marcador de pie de página 4">
            <a:extLst>
              <a:ext uri="{FF2B5EF4-FFF2-40B4-BE49-F238E27FC236}">
                <a16:creationId xmlns:a16="http://schemas.microsoft.com/office/drawing/2014/main" id="{C728F89F-61F8-6975-EA61-0146EAE80979}"/>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C5F17C4D-47E3-599A-7992-7085674845E9}"/>
              </a:ext>
            </a:extLst>
          </p:cNvPr>
          <p:cNvSpPr>
            <a:spLocks noGrp="1"/>
          </p:cNvSpPr>
          <p:nvPr>
            <p:ph type="sldNum" sz="quarter" idx="12"/>
          </p:nvPr>
        </p:nvSpPr>
        <p:spPr/>
        <p:txBody>
          <a:bodyPr/>
          <a:lstStyle>
            <a:lvl1pPr>
              <a:defRPr/>
            </a:lvl1pPr>
          </a:lstStyle>
          <a:p>
            <a:pPr>
              <a:defRPr/>
            </a:pPr>
            <a:fld id="{659BC49A-10A6-4887-A959-065FD58658FA}" type="slidenum">
              <a:rPr lang="es-ES"/>
              <a:pPr>
                <a:defRPr/>
              </a:pPr>
              <a:t>‹Nº›</a:t>
            </a:fld>
            <a:endParaRPr lang="es-ES"/>
          </a:p>
        </p:txBody>
      </p:sp>
    </p:spTree>
    <p:extLst>
      <p:ext uri="{BB962C8B-B14F-4D97-AF65-F5344CB8AC3E}">
        <p14:creationId xmlns:p14="http://schemas.microsoft.com/office/powerpoint/2010/main" val="41423750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8" name="Graphic 2">
            <a:extLst>
              <a:ext uri="{FF2B5EF4-FFF2-40B4-BE49-F238E27FC236}">
                <a16:creationId xmlns:a16="http://schemas.microsoft.com/office/drawing/2014/main" id="{C03FC165-ED07-4A84-AFC1-35D9FAE3A07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55601" y="6299201"/>
            <a:ext cx="1555750" cy="333375"/>
          </a:xfrm>
          <a:prstGeom prst="rect">
            <a:avLst/>
          </a:prstGeom>
        </p:spPr>
      </p:pic>
      <p:sp>
        <p:nvSpPr>
          <p:cNvPr id="9" name="TextBox 3">
            <a:extLst>
              <a:ext uri="{FF2B5EF4-FFF2-40B4-BE49-F238E27FC236}">
                <a16:creationId xmlns:a16="http://schemas.microsoft.com/office/drawing/2014/main" id="{89C82E95-D4B5-4ED3-875F-4B7171173CAA}"/>
              </a:ext>
            </a:extLst>
          </p:cNvPr>
          <p:cNvSpPr txBox="1">
            <a:spLocks noChangeArrowheads="1"/>
          </p:cNvSpPr>
          <p:nvPr userDrawn="1"/>
        </p:nvSpPr>
        <p:spPr bwMode="auto">
          <a:xfrm>
            <a:off x="3357408" y="4877604"/>
            <a:ext cx="1905000"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dirty="0">
                <a:solidFill>
                  <a:srgbClr val="243A5E"/>
                </a:solidFill>
                <a:latin typeface="Segoe UI Semibold" panose="020B0702040204020203" pitchFamily="34" charset="0"/>
                <a:cs typeface="Segoe UI Semibold" panose="020B0702040204020203" pitchFamily="34" charset="0"/>
              </a:rPr>
              <a:t>Situation:</a:t>
            </a:r>
          </a:p>
        </p:txBody>
      </p:sp>
      <p:sp>
        <p:nvSpPr>
          <p:cNvPr id="10" name="TextBox 4">
            <a:extLst>
              <a:ext uri="{FF2B5EF4-FFF2-40B4-BE49-F238E27FC236}">
                <a16:creationId xmlns:a16="http://schemas.microsoft.com/office/drawing/2014/main" id="{868720E5-09D6-4D4F-A04D-7F3C57C6CCD0}"/>
              </a:ext>
            </a:extLst>
          </p:cNvPr>
          <p:cNvSpPr txBox="1">
            <a:spLocks noChangeArrowheads="1"/>
          </p:cNvSpPr>
          <p:nvPr userDrawn="1"/>
        </p:nvSpPr>
        <p:spPr bwMode="auto">
          <a:xfrm>
            <a:off x="6222796" y="4872129"/>
            <a:ext cx="1905000"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dirty="0">
                <a:solidFill>
                  <a:srgbClr val="243A5E"/>
                </a:solidFill>
                <a:latin typeface="Segoe UI Semibold" panose="020B0702040204020203" pitchFamily="34" charset="0"/>
                <a:cs typeface="Segoe UI Semibold" panose="020B0702040204020203" pitchFamily="34" charset="0"/>
              </a:rPr>
              <a:t>Solution:</a:t>
            </a:r>
          </a:p>
        </p:txBody>
      </p:sp>
      <p:sp>
        <p:nvSpPr>
          <p:cNvPr id="11" name="TextBox 5">
            <a:extLst>
              <a:ext uri="{FF2B5EF4-FFF2-40B4-BE49-F238E27FC236}">
                <a16:creationId xmlns:a16="http://schemas.microsoft.com/office/drawing/2014/main" id="{D82AEEC4-DB27-4A14-8797-2BBD0801B2FA}"/>
              </a:ext>
            </a:extLst>
          </p:cNvPr>
          <p:cNvSpPr txBox="1">
            <a:spLocks noChangeArrowheads="1"/>
          </p:cNvSpPr>
          <p:nvPr userDrawn="1"/>
        </p:nvSpPr>
        <p:spPr bwMode="auto">
          <a:xfrm>
            <a:off x="9371747" y="4877604"/>
            <a:ext cx="1906588"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dirty="0">
                <a:solidFill>
                  <a:srgbClr val="243A5E"/>
                </a:solidFill>
                <a:latin typeface="Segoe UI Semibold" panose="020B0702040204020203" pitchFamily="34" charset="0"/>
                <a:cs typeface="Segoe UI Semibold" panose="020B0702040204020203" pitchFamily="34" charset="0"/>
              </a:rPr>
              <a:t>Impact:</a:t>
            </a:r>
          </a:p>
        </p:txBody>
      </p:sp>
      <p:sp>
        <p:nvSpPr>
          <p:cNvPr id="17" name="Picture Placeholder 4">
            <a:extLst>
              <a:ext uri="{FF2B5EF4-FFF2-40B4-BE49-F238E27FC236}">
                <a16:creationId xmlns:a16="http://schemas.microsoft.com/office/drawing/2014/main" id="{9CEA4D7D-0A3C-44B6-8E8F-CACF31513163}"/>
              </a:ext>
            </a:extLst>
          </p:cNvPr>
          <p:cNvSpPr>
            <a:spLocks noGrp="1" noChangeAspect="1"/>
          </p:cNvSpPr>
          <p:nvPr>
            <p:ph type="pic" sz="quarter" idx="23" hasCustomPrompt="1"/>
          </p:nvPr>
        </p:nvSpPr>
        <p:spPr>
          <a:xfrm>
            <a:off x="401737" y="436245"/>
            <a:ext cx="1919853" cy="1299472"/>
          </a:xfrm>
          <a:prstGeom prst="rect">
            <a:avLst/>
          </a:prstGeom>
        </p:spPr>
        <p:txBody>
          <a:bodyPr/>
          <a:lstStyle>
            <a:lvl1pPr marL="0" indent="0">
              <a:buNone/>
              <a:defRPr/>
            </a:lvl1pPr>
          </a:lstStyle>
          <a:p>
            <a:pPr lvl="0"/>
            <a:r>
              <a:rPr lang="en-US" noProof="0" dirty="0"/>
              <a:t>Logo</a:t>
            </a:r>
          </a:p>
        </p:txBody>
      </p:sp>
      <p:sp>
        <p:nvSpPr>
          <p:cNvPr id="18" name="Picture Placeholder 6">
            <a:extLst>
              <a:ext uri="{FF2B5EF4-FFF2-40B4-BE49-F238E27FC236}">
                <a16:creationId xmlns:a16="http://schemas.microsoft.com/office/drawing/2014/main" id="{508881ED-0454-4AE2-8549-FB9BF0DC59D4}"/>
              </a:ext>
            </a:extLst>
          </p:cNvPr>
          <p:cNvSpPr>
            <a:spLocks noGrp="1" noChangeAspect="1"/>
          </p:cNvSpPr>
          <p:nvPr>
            <p:ph type="pic" sz="quarter" idx="24"/>
          </p:nvPr>
        </p:nvSpPr>
        <p:spPr>
          <a:xfrm>
            <a:off x="2869251" y="0"/>
            <a:ext cx="9322749" cy="2533520"/>
          </a:xfrm>
          <a:prstGeom prst="rect">
            <a:avLst/>
          </a:prstGeom>
        </p:spPr>
        <p:txBody>
          <a:bodyPr/>
          <a:lstStyle>
            <a:lvl1pPr marL="0" indent="0">
              <a:buNone/>
              <a:defRPr/>
            </a:lvl1pPr>
          </a:lstStyle>
          <a:p>
            <a:pPr lvl="0"/>
            <a:r>
              <a:rPr lang="en-US" noProof="0" dirty="0"/>
              <a:t>Click icon to add picture</a:t>
            </a:r>
          </a:p>
        </p:txBody>
      </p:sp>
      <p:sp>
        <p:nvSpPr>
          <p:cNvPr id="19" name="Text Placeholder 44">
            <a:extLst>
              <a:ext uri="{FF2B5EF4-FFF2-40B4-BE49-F238E27FC236}">
                <a16:creationId xmlns:a16="http://schemas.microsoft.com/office/drawing/2014/main" id="{A17C1AD2-6080-47D7-8C66-A0F1669C9A87}"/>
              </a:ext>
            </a:extLst>
          </p:cNvPr>
          <p:cNvSpPr>
            <a:spLocks noGrp="1"/>
          </p:cNvSpPr>
          <p:nvPr>
            <p:ph type="body" sz="quarter" idx="18" hasCustomPrompt="1"/>
          </p:nvPr>
        </p:nvSpPr>
        <p:spPr>
          <a:xfrm>
            <a:off x="310298" y="2533520"/>
            <a:ext cx="2285999" cy="3460882"/>
          </a:xfrm>
          <a:prstGeom prst="rect">
            <a:avLst/>
          </a:prstGeom>
        </p:spPr>
        <p:txBody>
          <a:bodyPr lIns="0" tIns="0" rIns="0" bIns="0" anchor="t"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Customer facts</a:t>
            </a:r>
          </a:p>
        </p:txBody>
      </p:sp>
      <p:sp>
        <p:nvSpPr>
          <p:cNvPr id="20" name="Rectangle 19">
            <a:extLst>
              <a:ext uri="{FF2B5EF4-FFF2-40B4-BE49-F238E27FC236}">
                <a16:creationId xmlns:a16="http://schemas.microsoft.com/office/drawing/2014/main" id="{6E30D908-928D-4617-9649-B74D9A420399}"/>
              </a:ext>
            </a:extLst>
          </p:cNvPr>
          <p:cNvSpPr/>
          <p:nvPr userDrawn="1"/>
        </p:nvSpPr>
        <p:spPr>
          <a:xfrm>
            <a:off x="2834563" y="0"/>
            <a:ext cx="54000" cy="685800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Text Placeholder 11">
            <a:extLst>
              <a:ext uri="{FF2B5EF4-FFF2-40B4-BE49-F238E27FC236}">
                <a16:creationId xmlns:a16="http://schemas.microsoft.com/office/drawing/2014/main" id="{81DAE9E0-E367-4E54-BEDF-140EE7FFF822}"/>
              </a:ext>
            </a:extLst>
          </p:cNvPr>
          <p:cNvSpPr>
            <a:spLocks noGrp="1"/>
          </p:cNvSpPr>
          <p:nvPr>
            <p:ph type="body" sz="quarter" idx="12"/>
          </p:nvPr>
        </p:nvSpPr>
        <p:spPr>
          <a:xfrm>
            <a:off x="3268665" y="5177775"/>
            <a:ext cx="2537401" cy="1470009"/>
          </a:xfrm>
        </p:spPr>
        <p:txBody>
          <a:bodyPr>
            <a:noAutofit/>
          </a:bodyPr>
          <a:lstStyle>
            <a:lvl1pPr marL="0" indent="0">
              <a:buNone/>
              <a:defRPr/>
            </a:lvl1pPr>
          </a:lstStyle>
          <a:p>
            <a:endParaRPr lang="en-CA" sz="1400"/>
          </a:p>
        </p:txBody>
      </p:sp>
      <p:sp>
        <p:nvSpPr>
          <p:cNvPr id="24" name="Text Placeholder 13">
            <a:extLst>
              <a:ext uri="{FF2B5EF4-FFF2-40B4-BE49-F238E27FC236}">
                <a16:creationId xmlns:a16="http://schemas.microsoft.com/office/drawing/2014/main" id="{550A497C-A39C-4C3D-B172-AED3E0E50B44}"/>
              </a:ext>
            </a:extLst>
          </p:cNvPr>
          <p:cNvSpPr>
            <a:spLocks noGrp="1"/>
          </p:cNvSpPr>
          <p:nvPr>
            <p:ph type="body" sz="quarter" idx="21"/>
          </p:nvPr>
        </p:nvSpPr>
        <p:spPr>
          <a:xfrm>
            <a:off x="6135771" y="5177775"/>
            <a:ext cx="2537401" cy="1470009"/>
          </a:xfrm>
        </p:spPr>
        <p:txBody>
          <a:bodyPr>
            <a:noAutofit/>
          </a:bodyPr>
          <a:lstStyle>
            <a:lvl1pPr marL="0" indent="0">
              <a:buNone/>
              <a:defRPr/>
            </a:lvl1pPr>
          </a:lstStyle>
          <a:p>
            <a:endParaRPr lang="en-CA" sz="1400">
              <a:latin typeface="Segoe UI" panose="020B0502040204020203" pitchFamily="34" charset="0"/>
              <a:cs typeface="Segoe UI" panose="020B0502040204020203" pitchFamily="34" charset="0"/>
            </a:endParaRPr>
          </a:p>
        </p:txBody>
      </p:sp>
      <p:cxnSp>
        <p:nvCxnSpPr>
          <p:cNvPr id="25" name="Straight Connector 24">
            <a:extLst>
              <a:ext uri="{FF2B5EF4-FFF2-40B4-BE49-F238E27FC236}">
                <a16:creationId xmlns:a16="http://schemas.microsoft.com/office/drawing/2014/main" id="{A3B4F029-5DC8-4763-9544-26A7C49C7763}"/>
              </a:ext>
            </a:extLst>
          </p:cNvPr>
          <p:cNvCxnSpPr>
            <a:cxnSpLocks/>
          </p:cNvCxnSpPr>
          <p:nvPr userDrawn="1"/>
        </p:nvCxnSpPr>
        <p:spPr>
          <a:xfrm>
            <a:off x="5931520" y="4894790"/>
            <a:ext cx="0" cy="181197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5D6195-6171-4072-A9B3-FF4087779E14}"/>
              </a:ext>
            </a:extLst>
          </p:cNvPr>
          <p:cNvCxnSpPr>
            <a:cxnSpLocks/>
          </p:cNvCxnSpPr>
          <p:nvPr userDrawn="1"/>
        </p:nvCxnSpPr>
        <p:spPr>
          <a:xfrm>
            <a:off x="8954044" y="4894790"/>
            <a:ext cx="0" cy="181197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01478B8-F690-4668-8BBF-182FE48D908C}"/>
              </a:ext>
            </a:extLst>
          </p:cNvPr>
          <p:cNvSpPr/>
          <p:nvPr userDrawn="1"/>
        </p:nvSpPr>
        <p:spPr>
          <a:xfrm>
            <a:off x="2861563" y="2535418"/>
            <a:ext cx="9330437" cy="196182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Text Placeholder 24">
            <a:extLst>
              <a:ext uri="{FF2B5EF4-FFF2-40B4-BE49-F238E27FC236}">
                <a16:creationId xmlns:a16="http://schemas.microsoft.com/office/drawing/2014/main" id="{14169DEF-3376-4ED1-9358-8A4765ADF0DD}"/>
              </a:ext>
            </a:extLst>
          </p:cNvPr>
          <p:cNvSpPr>
            <a:spLocks noGrp="1"/>
          </p:cNvSpPr>
          <p:nvPr>
            <p:ph type="body" sz="quarter" idx="10" hasCustomPrompt="1"/>
          </p:nvPr>
        </p:nvSpPr>
        <p:spPr>
          <a:xfrm>
            <a:off x="3268760" y="3013869"/>
            <a:ext cx="8477410" cy="830262"/>
          </a:xfrm>
          <a:prstGeom prst="rect">
            <a:avLst/>
          </a:prstGeom>
        </p:spPr>
        <p:txBody>
          <a:bodyPr lIns="0" tIns="0" rIns="0" bIns="0" anchor="ctr" anchorCtr="0"/>
          <a:lstStyle>
            <a:lvl1pPr marL="0" indent="0">
              <a:lnSpc>
                <a:spcPct val="100000"/>
              </a:lnSpc>
              <a:buNone/>
              <a:defRPr sz="1799" b="0" i="0">
                <a:solidFill>
                  <a:schemeClr val="bg1"/>
                </a:solidFill>
                <a:latin typeface="Segoe UI" panose="020B0502040204020203" pitchFamily="34" charset="0"/>
                <a:cs typeface="Segoe UI" panose="020B0502040204020203" pitchFamily="34" charset="0"/>
              </a:defRPr>
            </a:lvl1pPr>
          </a:lstStyle>
          <a:p>
            <a:pPr lvl="0"/>
            <a:r>
              <a:rPr lang="en-US" err="1"/>
              <a:t>kfhdkjghkd</a:t>
            </a:r>
            <a:endParaRPr lang="en-US"/>
          </a:p>
        </p:txBody>
      </p:sp>
      <p:sp>
        <p:nvSpPr>
          <p:cNvPr id="14" name="Text Placeholder 24">
            <a:extLst>
              <a:ext uri="{FF2B5EF4-FFF2-40B4-BE49-F238E27FC236}">
                <a16:creationId xmlns:a16="http://schemas.microsoft.com/office/drawing/2014/main" id="{D4816AA6-9321-41D5-AC4F-C3D1C7BADB0D}"/>
              </a:ext>
            </a:extLst>
          </p:cNvPr>
          <p:cNvSpPr>
            <a:spLocks noGrp="1"/>
          </p:cNvSpPr>
          <p:nvPr>
            <p:ph type="body" sz="quarter" idx="11" hasCustomPrompt="1"/>
          </p:nvPr>
        </p:nvSpPr>
        <p:spPr>
          <a:xfrm>
            <a:off x="3268760" y="4042203"/>
            <a:ext cx="8477410" cy="123235"/>
          </a:xfrm>
          <a:prstGeom prst="rect">
            <a:avLst/>
          </a:prstGeom>
        </p:spPr>
        <p:txBody>
          <a:bodyPr lIns="0" tIns="0" rIns="0" bIns="0"/>
          <a:lstStyle>
            <a:lvl1pPr marL="0" indent="0">
              <a:buNone/>
              <a:defRPr sz="1000" b="0" i="0">
                <a:solidFill>
                  <a:srgbClr val="50E6FF"/>
                </a:solidFill>
                <a:latin typeface="Segoe UI Semilight" panose="020B0402040204020203" pitchFamily="34" charset="0"/>
                <a:cs typeface="Segoe UI Semilight" panose="020B0402040204020203" pitchFamily="34" charset="0"/>
              </a:defRPr>
            </a:lvl1pPr>
          </a:lstStyle>
          <a:p>
            <a:pPr lvl="0"/>
            <a:r>
              <a:rPr lang="en-US" err="1"/>
              <a:t>ththt</a:t>
            </a:r>
            <a:endParaRPr lang="en-US"/>
          </a:p>
        </p:txBody>
      </p:sp>
      <p:sp>
        <p:nvSpPr>
          <p:cNvPr id="21" name="Text Placeholder 13">
            <a:extLst>
              <a:ext uri="{FF2B5EF4-FFF2-40B4-BE49-F238E27FC236}">
                <a16:creationId xmlns:a16="http://schemas.microsoft.com/office/drawing/2014/main" id="{00F6E751-803D-4C7A-BD17-78978E5619FD}"/>
              </a:ext>
            </a:extLst>
          </p:cNvPr>
          <p:cNvSpPr>
            <a:spLocks noGrp="1"/>
          </p:cNvSpPr>
          <p:nvPr>
            <p:ph type="body" sz="quarter" idx="25"/>
          </p:nvPr>
        </p:nvSpPr>
        <p:spPr>
          <a:xfrm>
            <a:off x="9024182" y="5177775"/>
            <a:ext cx="2537401" cy="1470009"/>
          </a:xfrm>
        </p:spPr>
        <p:txBody>
          <a:bodyPr>
            <a:noAutofit/>
          </a:bodyPr>
          <a:lstStyle>
            <a:lvl1pPr marL="0" indent="0">
              <a:buNone/>
              <a:defRPr/>
            </a:lvl1pPr>
          </a:lstStyle>
          <a:p>
            <a:endParaRPr lang="en-CA"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153934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782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4B7477E4-1BAE-989A-3DFE-11BFBC7622AE}"/>
              </a:ext>
            </a:extLst>
          </p:cNvPr>
          <p:cNvSpPr>
            <a:spLocks noGrp="1"/>
          </p:cNvSpPr>
          <p:nvPr>
            <p:ph type="body" sz="quarter" idx="10" hasCustomPrompt="1"/>
          </p:nvPr>
        </p:nvSpPr>
        <p:spPr>
          <a:xfrm>
            <a:off x="563499" y="2680007"/>
            <a:ext cx="7739253" cy="1309712"/>
          </a:xfrm>
          <a:prstGeom prst="rect">
            <a:avLst/>
          </a:prstGeom>
        </p:spPr>
        <p:txBody>
          <a:bodyPr anchor="t">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Event name or presentation title</a:t>
            </a:r>
          </a:p>
        </p:txBody>
      </p:sp>
      <p:sp>
        <p:nvSpPr>
          <p:cNvPr id="9" name="Text Placeholder 2">
            <a:extLst>
              <a:ext uri="{FF2B5EF4-FFF2-40B4-BE49-F238E27FC236}">
                <a16:creationId xmlns:a16="http://schemas.microsoft.com/office/drawing/2014/main" id="{66824F50-404D-BEE1-C249-4FB71A5241E0}"/>
              </a:ext>
            </a:extLst>
          </p:cNvPr>
          <p:cNvSpPr>
            <a:spLocks noGrp="1"/>
          </p:cNvSpPr>
          <p:nvPr>
            <p:ph type="body" sz="quarter" idx="11" hasCustomPrompt="1"/>
          </p:nvPr>
        </p:nvSpPr>
        <p:spPr>
          <a:xfrm>
            <a:off x="563498" y="4271337"/>
            <a:ext cx="7739253" cy="369332"/>
          </a:xfrm>
          <a:prstGeom prst="rect">
            <a:avLst/>
          </a:prstGeom>
        </p:spPr>
        <p:txBody>
          <a:bodyPr/>
          <a:lstStyle>
            <a:lvl1pPr marL="0" indent="0">
              <a:buNone/>
              <a:defRPr sz="2400" b="0" i="0">
                <a:solidFill>
                  <a:schemeClr val="bg1"/>
                </a:solidFill>
                <a:latin typeface="Segoe UI Variable Display Semibold"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 of event / presentation</a:t>
            </a:r>
          </a:p>
        </p:txBody>
      </p:sp>
      <p:sp>
        <p:nvSpPr>
          <p:cNvPr id="3" name="Text Placeholder 9">
            <a:extLst>
              <a:ext uri="{FF2B5EF4-FFF2-40B4-BE49-F238E27FC236}">
                <a16:creationId xmlns:a16="http://schemas.microsoft.com/office/drawing/2014/main" id="{7D7A5C5E-F631-E2DF-E961-39F687B675DC}"/>
              </a:ext>
            </a:extLst>
          </p:cNvPr>
          <p:cNvSpPr>
            <a:spLocks noGrp="1"/>
          </p:cNvSpPr>
          <p:nvPr>
            <p:ph type="body" sz="quarter" idx="13" hasCustomPrompt="1"/>
          </p:nvPr>
        </p:nvSpPr>
        <p:spPr>
          <a:xfrm>
            <a:off x="563499" y="2360316"/>
            <a:ext cx="3648075" cy="276999"/>
          </a:xfrm>
          <a:prstGeom prst="rect">
            <a:avLst/>
          </a:prstGeom>
        </p:spPr>
        <p:txBody>
          <a:bodyPr/>
          <a:lstStyle>
            <a:lvl1pPr marL="0" indent="0">
              <a:buNone/>
              <a:defRPr sz="1800" b="0" i="0">
                <a:solidFill>
                  <a:schemeClr val="bg1"/>
                </a:solidFill>
                <a:latin typeface="Segoe UI Variable Display Semilight" pitchFamily="2" charset="0"/>
              </a:defRPr>
            </a:lvl1pPr>
          </a:lstStyle>
          <a:p>
            <a:pPr lvl="0"/>
            <a:r>
              <a:rPr lang="en-US"/>
              <a:t>MCAPS Academy presents</a:t>
            </a:r>
          </a:p>
        </p:txBody>
      </p:sp>
      <p:pic>
        <p:nvPicPr>
          <p:cNvPr id="4" name="Picture 3" descr="A close-up of a logo&#10;&#10;Description automatically generated">
            <a:extLst>
              <a:ext uri="{FF2B5EF4-FFF2-40B4-BE49-F238E27FC236}">
                <a16:creationId xmlns:a16="http://schemas.microsoft.com/office/drawing/2014/main" id="{C6B72760-8909-ADE8-75F9-A7156317C0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3498" y="457270"/>
            <a:ext cx="2411350" cy="478112"/>
          </a:xfrm>
          <a:prstGeom prst="rect">
            <a:avLst/>
          </a:prstGeom>
        </p:spPr>
      </p:pic>
      <p:sp>
        <p:nvSpPr>
          <p:cNvPr id="5" name="Picture Placeholder 3">
            <a:extLst>
              <a:ext uri="{FF2B5EF4-FFF2-40B4-BE49-F238E27FC236}">
                <a16:creationId xmlns:a16="http://schemas.microsoft.com/office/drawing/2014/main" id="{39F60B9A-998A-8DA9-1E8E-9C4CA428C343}"/>
              </a:ext>
            </a:extLst>
          </p:cNvPr>
          <p:cNvSpPr>
            <a:spLocks noGrp="1"/>
          </p:cNvSpPr>
          <p:nvPr>
            <p:ph type="pic" sz="quarter" idx="18" hasCustomPrompt="1"/>
          </p:nvPr>
        </p:nvSpPr>
        <p:spPr>
          <a:xfrm>
            <a:off x="10992304" y="5627513"/>
            <a:ext cx="957837" cy="915694"/>
          </a:xfrm>
          <a:prstGeom prst="rect">
            <a:avLst/>
          </a:prstGeom>
          <a:solidFill>
            <a:srgbClr val="FEF000"/>
          </a:solidFill>
        </p:spPr>
        <p:txBody>
          <a:bodyPr/>
          <a:lstStyle>
            <a:lvl1pPr marL="0" indent="0" algn="ctr">
              <a:lnSpc>
                <a:spcPct val="150000"/>
              </a:lnSpc>
              <a:buNone/>
              <a:defRPr sz="1000" b="1" i="0">
                <a:latin typeface="Segoe UI Variable Display" pitchFamily="2" charset="0"/>
                <a:cs typeface="Segoe UI" panose="020B0502040204020203" pitchFamily="34" charset="0"/>
              </a:defRPr>
            </a:lvl1pPr>
          </a:lstStyle>
          <a:p>
            <a:r>
              <a:rPr lang="en-US"/>
              <a:t>Place QR Here</a:t>
            </a:r>
          </a:p>
        </p:txBody>
      </p:sp>
    </p:spTree>
    <p:extLst>
      <p:ext uri="{BB962C8B-B14F-4D97-AF65-F5344CB8AC3E}">
        <p14:creationId xmlns:p14="http://schemas.microsoft.com/office/powerpoint/2010/main" val="3844768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4B7477E4-1BAE-989A-3DFE-11BFBC7622AE}"/>
              </a:ext>
            </a:extLst>
          </p:cNvPr>
          <p:cNvSpPr>
            <a:spLocks noGrp="1"/>
          </p:cNvSpPr>
          <p:nvPr>
            <p:ph type="body" sz="quarter" idx="10" hasCustomPrompt="1"/>
          </p:nvPr>
        </p:nvSpPr>
        <p:spPr>
          <a:xfrm>
            <a:off x="563499" y="1617371"/>
            <a:ext cx="6960423" cy="2099571"/>
          </a:xfrm>
          <a:prstGeom prst="rect">
            <a:avLst/>
          </a:prstGeom>
        </p:spPr>
        <p:txBody>
          <a:bodyPr anchor="t">
            <a:noAutofit/>
          </a:bodyPr>
          <a:lstStyle>
            <a:lvl1pPr marL="0" indent="0">
              <a:buNone/>
              <a:defRPr sz="44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400" b="1" i="0">
                <a:solidFill>
                  <a:schemeClr val="bg1"/>
                </a:solidFill>
                <a:latin typeface="Segoe UI Variable Display" pitchFamily="2" charset="0"/>
              </a:rPr>
              <a:t>Event name or presentation title</a:t>
            </a:r>
          </a:p>
        </p:txBody>
      </p:sp>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1" i="0">
                <a:solidFill>
                  <a:schemeClr val="bg1"/>
                </a:solidFill>
                <a:latin typeface="Segoe UI Variable Display" pitchFamily="2"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1" i="0">
                <a:solidFill>
                  <a:schemeClr val="bg1"/>
                </a:solidFill>
                <a:latin typeface="Segoe UI Variable Display" pitchFamily="2" charset="0"/>
              </a:defRPr>
            </a:lvl1pPr>
          </a:lstStyle>
          <a:p>
            <a:pPr lvl="0"/>
            <a:r>
              <a:rPr lang="en-US"/>
              <a:t>Speaker name or subtitle</a:t>
            </a:r>
          </a:p>
        </p:txBody>
      </p:sp>
      <p:sp>
        <p:nvSpPr>
          <p:cNvPr id="15" name="Text Placeholder 6">
            <a:extLst>
              <a:ext uri="{FF2B5EF4-FFF2-40B4-BE49-F238E27FC236}">
                <a16:creationId xmlns:a16="http://schemas.microsoft.com/office/drawing/2014/main" id="{B3697337-AD4B-DDCC-BFF1-DAA75B122352}"/>
              </a:ext>
            </a:extLst>
          </p:cNvPr>
          <p:cNvSpPr>
            <a:spLocks noGrp="1"/>
          </p:cNvSpPr>
          <p:nvPr>
            <p:ph type="body" sz="quarter" idx="17" hasCustomPrompt="1"/>
          </p:nvPr>
        </p:nvSpPr>
        <p:spPr>
          <a:xfrm>
            <a:off x="563499" y="5272809"/>
            <a:ext cx="6960422" cy="230832"/>
          </a:xfrm>
          <a:prstGeom prst="rect">
            <a:avLst/>
          </a:prstGeom>
        </p:spPr>
        <p:txBody>
          <a:bodyPr/>
          <a:lstStyle>
            <a:lvl1pPr marL="0" indent="0">
              <a:buNone/>
              <a:defRPr sz="1500" b="0" i="0">
                <a:solidFill>
                  <a:schemeClr val="bg1"/>
                </a:solidFill>
                <a:latin typeface="Segoe UI Variable Display Semilight" pitchFamily="2" charset="0"/>
              </a:defRPr>
            </a:lvl1pPr>
          </a:lstStyle>
          <a:p>
            <a:pPr lvl="0"/>
            <a:r>
              <a:rPr lang="en-US"/>
              <a:t>Department of title / position held</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67553" y="3560164"/>
            <a:ext cx="2477387" cy="2480872"/>
          </a:xfrm>
          <a:prstGeom prst="ellipse">
            <a:avLst/>
          </a:prstGeom>
          <a:solidFill>
            <a:srgbClr val="FEF000"/>
          </a:solidFill>
        </p:spPr>
        <p:txBody>
          <a:bodyPr/>
          <a:lstStyle>
            <a:lvl1pPr marL="0" indent="0" algn="ctr">
              <a:lnSpc>
                <a:spcPct val="150000"/>
              </a:lnSpc>
              <a:buNone/>
              <a:defRPr sz="1400" b="1" i="0">
                <a:latin typeface="Segoe UI Variable Display" pitchFamily="2" charset="0"/>
                <a:cs typeface="Segoe UI" panose="020B0502040204020203" pitchFamily="34" charset="0"/>
              </a:defRPr>
            </a:lvl1pPr>
          </a:lstStyle>
          <a:p>
            <a:r>
              <a:rPr lang="en-US"/>
              <a:t>Place Image Here</a:t>
            </a:r>
          </a:p>
        </p:txBody>
      </p:sp>
      <p:pic>
        <p:nvPicPr>
          <p:cNvPr id="21" name="Picture 20" descr="A close-up of a logo&#10;&#10;Description automatically generated">
            <a:extLst>
              <a:ext uri="{FF2B5EF4-FFF2-40B4-BE49-F238E27FC236}">
                <a16:creationId xmlns:a16="http://schemas.microsoft.com/office/drawing/2014/main" id="{FF3B0A85-6622-BAD5-5427-47A8208A91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3498" y="457270"/>
            <a:ext cx="2411350" cy="478112"/>
          </a:xfrm>
          <a:prstGeom prst="rect">
            <a:avLst/>
          </a:prstGeom>
        </p:spPr>
      </p:pic>
    </p:spTree>
    <p:extLst>
      <p:ext uri="{BB962C8B-B14F-4D97-AF65-F5344CB8AC3E}">
        <p14:creationId xmlns:p14="http://schemas.microsoft.com/office/powerpoint/2010/main" val="87218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700B5632-2B0C-A1F8-ED94-4866A84C2D42}"/>
              </a:ext>
            </a:extLst>
          </p:cNvPr>
          <p:cNvSpPr>
            <a:spLocks noGrp="1"/>
          </p:cNvSpPr>
          <p:nvPr>
            <p:ph type="body" sz="quarter" idx="11" hasCustomPrompt="1"/>
          </p:nvPr>
        </p:nvSpPr>
        <p:spPr>
          <a:xfrm>
            <a:off x="563499" y="1617371"/>
            <a:ext cx="6960423" cy="2099571"/>
          </a:xfrm>
          <a:prstGeom prst="rect">
            <a:avLst/>
          </a:prstGeom>
        </p:spPr>
        <p:txBody>
          <a:bodyPr anchor="t">
            <a:noAutofit/>
          </a:bodyPr>
          <a:lstStyle>
            <a:lvl1pPr marL="0" indent="0">
              <a:buNone/>
              <a:defRPr sz="44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400" b="1" i="0">
                <a:latin typeface="Segoe UI Variable Display" pitchFamily="2" charset="0"/>
              </a:rPr>
              <a:t>Event name or presentation title</a:t>
            </a:r>
          </a:p>
        </p:txBody>
      </p:sp>
      <p:sp>
        <p:nvSpPr>
          <p:cNvPr id="7" name="Text Placeholder 6">
            <a:extLst>
              <a:ext uri="{FF2B5EF4-FFF2-40B4-BE49-F238E27FC236}">
                <a16:creationId xmlns:a16="http://schemas.microsoft.com/office/drawing/2014/main" id="{8513E8BE-8DE9-9229-73DD-809787A0D7F1}"/>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1" i="0">
                <a:solidFill>
                  <a:schemeClr val="tx1"/>
                </a:solidFill>
                <a:latin typeface="Segoe UI Variable Display" pitchFamily="2" charset="0"/>
              </a:defRPr>
            </a:lvl1pPr>
          </a:lstStyle>
          <a:p>
            <a:pPr lvl="0"/>
            <a:r>
              <a:rPr lang="en-US"/>
              <a:t>Title / Position</a:t>
            </a:r>
          </a:p>
        </p:txBody>
      </p:sp>
      <p:sp>
        <p:nvSpPr>
          <p:cNvPr id="8" name="Text Placeholder 12">
            <a:extLst>
              <a:ext uri="{FF2B5EF4-FFF2-40B4-BE49-F238E27FC236}">
                <a16:creationId xmlns:a16="http://schemas.microsoft.com/office/drawing/2014/main" id="{0FB58745-D320-F4A0-710E-B8B7902AFEB0}"/>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1" i="0">
                <a:solidFill>
                  <a:schemeClr val="tx1"/>
                </a:solidFill>
                <a:latin typeface="Segoe UI Variable Display" pitchFamily="2" charset="0"/>
              </a:defRPr>
            </a:lvl1pPr>
          </a:lstStyle>
          <a:p>
            <a:pPr lvl="0"/>
            <a:r>
              <a:rPr lang="en-US"/>
              <a:t>Speaker name or subtitle</a:t>
            </a:r>
          </a:p>
        </p:txBody>
      </p:sp>
      <p:sp>
        <p:nvSpPr>
          <p:cNvPr id="10" name="Text Placeholder 6">
            <a:extLst>
              <a:ext uri="{FF2B5EF4-FFF2-40B4-BE49-F238E27FC236}">
                <a16:creationId xmlns:a16="http://schemas.microsoft.com/office/drawing/2014/main" id="{A814835C-F55A-B721-47F4-598A0B62E391}"/>
              </a:ext>
            </a:extLst>
          </p:cNvPr>
          <p:cNvSpPr>
            <a:spLocks noGrp="1"/>
          </p:cNvSpPr>
          <p:nvPr>
            <p:ph type="body" sz="quarter" idx="17" hasCustomPrompt="1"/>
          </p:nvPr>
        </p:nvSpPr>
        <p:spPr>
          <a:xfrm>
            <a:off x="563499" y="5272809"/>
            <a:ext cx="6960422" cy="230832"/>
          </a:xfrm>
          <a:prstGeom prst="rect">
            <a:avLst/>
          </a:prstGeom>
        </p:spPr>
        <p:txBody>
          <a:bodyPr/>
          <a:lstStyle>
            <a:lvl1pPr marL="0" indent="0">
              <a:buNone/>
              <a:defRPr sz="1500" b="0" i="0">
                <a:solidFill>
                  <a:schemeClr val="tx1"/>
                </a:solidFill>
                <a:latin typeface="Segoe UI Variable Display Semilight" pitchFamily="2" charset="0"/>
              </a:defRPr>
            </a:lvl1pPr>
          </a:lstStyle>
          <a:p>
            <a:pPr lvl="0"/>
            <a:r>
              <a:rPr lang="en-US"/>
              <a:t>Department of title / position held</a:t>
            </a:r>
          </a:p>
        </p:txBody>
      </p:sp>
      <p:pic>
        <p:nvPicPr>
          <p:cNvPr id="14" name="Picture 13">
            <a:extLst>
              <a:ext uri="{FF2B5EF4-FFF2-40B4-BE49-F238E27FC236}">
                <a16:creationId xmlns:a16="http://schemas.microsoft.com/office/drawing/2014/main" id="{036CE8F6-2AEA-578C-4687-FD074E748F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63499" y="457270"/>
            <a:ext cx="2411347" cy="478112"/>
          </a:xfrm>
          <a:prstGeom prst="rect">
            <a:avLst/>
          </a:prstGeom>
        </p:spPr>
      </p:pic>
      <p:sp>
        <p:nvSpPr>
          <p:cNvPr id="3" name="Picture Placeholder 3">
            <a:extLst>
              <a:ext uri="{FF2B5EF4-FFF2-40B4-BE49-F238E27FC236}">
                <a16:creationId xmlns:a16="http://schemas.microsoft.com/office/drawing/2014/main" id="{B4EB1B6F-D09C-6E4E-EDA3-521195C8107E}"/>
              </a:ext>
            </a:extLst>
          </p:cNvPr>
          <p:cNvSpPr>
            <a:spLocks noGrp="1"/>
          </p:cNvSpPr>
          <p:nvPr>
            <p:ph type="pic" sz="quarter" idx="18" hasCustomPrompt="1"/>
          </p:nvPr>
        </p:nvSpPr>
        <p:spPr>
          <a:xfrm>
            <a:off x="8867553" y="3560164"/>
            <a:ext cx="2477387" cy="2480872"/>
          </a:xfrm>
          <a:prstGeom prst="ellipse">
            <a:avLst/>
          </a:prstGeom>
          <a:solidFill>
            <a:srgbClr val="FEF000"/>
          </a:solidFill>
        </p:spPr>
        <p:txBody>
          <a:bodyPr/>
          <a:lstStyle>
            <a:lvl1pPr marL="0" indent="0" algn="ctr">
              <a:lnSpc>
                <a:spcPct val="150000"/>
              </a:lnSpc>
              <a:buNone/>
              <a:defRPr sz="1400"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4245092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a:prstGeom prst="rect">
            <a:avLst/>
          </a:prstGeom>
        </p:spPr>
        <p:txBody>
          <a:bodyPr anchor="b">
            <a:noAutofit/>
          </a:bodyPr>
          <a:lstStyle>
            <a:lvl1pPr marL="0" indent="0">
              <a:buNone/>
              <a:defRPr sz="4800" b="1" i="0">
                <a:solidFill>
                  <a:schemeClr val="bg1"/>
                </a:solidFill>
                <a:latin typeface="+mj-lt"/>
                <a:cs typeface="Aharoni" panose="02010803020104030203" pitchFamily="2" charset="-79"/>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Section Divider Title</a:t>
            </a:r>
          </a:p>
        </p:txBody>
      </p:sp>
      <p:sp>
        <p:nvSpPr>
          <p:cNvPr id="5" name="Text Placeholder 4">
            <a:extLst>
              <a:ext uri="{FF2B5EF4-FFF2-40B4-BE49-F238E27FC236}">
                <a16:creationId xmlns:a16="http://schemas.microsoft.com/office/drawing/2014/main" id="{EF222949-29F5-AEDA-6D1E-81D071E885F9}"/>
              </a:ext>
            </a:extLst>
          </p:cNvPr>
          <p:cNvSpPr>
            <a:spLocks noGrp="1"/>
          </p:cNvSpPr>
          <p:nvPr>
            <p:ph type="body" sz="quarter" idx="14" hasCustomPrompt="1"/>
          </p:nvPr>
        </p:nvSpPr>
        <p:spPr>
          <a:xfrm>
            <a:off x="584200" y="5256152"/>
            <a:ext cx="10480421" cy="369332"/>
          </a:xfrm>
        </p:spPr>
        <p:txBody>
          <a:bodyPr/>
          <a:lstStyle>
            <a:lvl1pPr marL="0" indent="0">
              <a:buNone/>
              <a:defRPr sz="2400" b="0" i="0">
                <a:solidFill>
                  <a:schemeClr val="bg1"/>
                </a:solidFill>
                <a:latin typeface="Segoe UI Variable Display" pitchFamily="2" charset="0"/>
              </a:defRPr>
            </a:lvl1pPr>
          </a:lstStyle>
          <a:p>
            <a:pPr lvl="0"/>
            <a:r>
              <a:rPr lang="en-US"/>
              <a:t>Subtitle</a:t>
            </a:r>
          </a:p>
        </p:txBody>
      </p:sp>
    </p:spTree>
    <p:extLst>
      <p:ext uri="{BB962C8B-B14F-4D97-AF65-F5344CB8AC3E}">
        <p14:creationId xmlns:p14="http://schemas.microsoft.com/office/powerpoint/2010/main" val="3908924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_Divider_Gradient_Ligh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B44958-A4BF-2419-7324-6654AAFC0200}"/>
              </a:ext>
            </a:extLst>
          </p:cNvPr>
          <p:cNvSpPr>
            <a:spLocks noGrp="1"/>
          </p:cNvSpPr>
          <p:nvPr>
            <p:ph type="body" sz="quarter" idx="11" hasCustomPrompt="1"/>
          </p:nvPr>
        </p:nvSpPr>
        <p:spPr>
          <a:xfrm>
            <a:off x="584201" y="3646980"/>
            <a:ext cx="10480421" cy="1477328"/>
          </a:xfrm>
          <a:prstGeom prst="rect">
            <a:avLst/>
          </a:prstGeom>
          <a:noFill/>
        </p:spPr>
        <p:txBody>
          <a:bodyPr anchor="b">
            <a:noAutofit/>
          </a:bodyPr>
          <a:lstStyle>
            <a:lvl1pPr marL="0" indent="0">
              <a:buNone/>
              <a:defRPr sz="4800" b="1" i="0">
                <a:solidFill>
                  <a:srgbClr val="131313"/>
                </a:solidFill>
                <a:latin typeface="+mj-lt"/>
                <a:cs typeface="Aharoni" panose="02010803020104030203" pitchFamily="2" charset="-79"/>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latin typeface="Segoe UI Variable Display" pitchFamily="2" charset="0"/>
              </a:rPr>
              <a:t>Section Divider title</a:t>
            </a:r>
          </a:p>
        </p:txBody>
      </p:sp>
      <p:sp>
        <p:nvSpPr>
          <p:cNvPr id="2" name="Text Placeholder 4">
            <a:extLst>
              <a:ext uri="{FF2B5EF4-FFF2-40B4-BE49-F238E27FC236}">
                <a16:creationId xmlns:a16="http://schemas.microsoft.com/office/drawing/2014/main" id="{5C2D7F27-723C-3745-C8D1-5A9440BCEED7}"/>
              </a:ext>
            </a:extLst>
          </p:cNvPr>
          <p:cNvSpPr>
            <a:spLocks noGrp="1"/>
          </p:cNvSpPr>
          <p:nvPr>
            <p:ph type="body" sz="quarter" idx="14" hasCustomPrompt="1"/>
          </p:nvPr>
        </p:nvSpPr>
        <p:spPr>
          <a:xfrm>
            <a:off x="584200" y="5256152"/>
            <a:ext cx="10480421" cy="369332"/>
          </a:xfrm>
        </p:spPr>
        <p:txBody>
          <a:bodyPr/>
          <a:lstStyle>
            <a:lvl1pPr marL="0" indent="0">
              <a:buNone/>
              <a:defRPr sz="2400" b="0" i="0">
                <a:solidFill>
                  <a:schemeClr val="tx1"/>
                </a:solidFill>
                <a:latin typeface="Segoe UI Variable Display" pitchFamily="2" charset="0"/>
              </a:defRPr>
            </a:lvl1pPr>
          </a:lstStyle>
          <a:p>
            <a:pPr lvl="0"/>
            <a:r>
              <a:rPr lang="en-US"/>
              <a:t>Subtitle</a:t>
            </a:r>
          </a:p>
        </p:txBody>
      </p:sp>
    </p:spTree>
    <p:extLst>
      <p:ext uri="{BB962C8B-B14F-4D97-AF65-F5344CB8AC3E}">
        <p14:creationId xmlns:p14="http://schemas.microsoft.com/office/powerpoint/2010/main" val="2030922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2">
            <a:extLst>
              <a:ext uri="{FF2B5EF4-FFF2-40B4-BE49-F238E27FC236}">
                <a16:creationId xmlns:a16="http://schemas.microsoft.com/office/drawing/2014/main" id="{3888857E-1B2B-32A5-FE56-3867EB1638A3}"/>
              </a:ext>
            </a:extLst>
          </p:cNvPr>
          <p:cNvSpPr>
            <a:spLocks noGrp="1"/>
          </p:cNvSpPr>
          <p:nvPr>
            <p:ph type="body" sz="quarter" idx="11" hasCustomPrompt="1"/>
          </p:nvPr>
        </p:nvSpPr>
        <p:spPr>
          <a:xfrm>
            <a:off x="584201" y="5369099"/>
            <a:ext cx="11128187" cy="763655"/>
          </a:xfrm>
          <a:prstGeom prst="rect">
            <a:avLst/>
          </a:prstGeo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Click to edit title</a:t>
            </a:r>
          </a:p>
        </p:txBody>
      </p:sp>
    </p:spTree>
    <p:extLst>
      <p:ext uri="{BB962C8B-B14F-4D97-AF65-F5344CB8AC3E}">
        <p14:creationId xmlns:p14="http://schemas.microsoft.com/office/powerpoint/2010/main" val="3037834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78226A4-A1AE-3745-A3A3-2A26E8C9834A}"/>
              </a:ext>
            </a:extLst>
          </p:cNvPr>
          <p:cNvSpPr>
            <a:spLocks noGrp="1"/>
          </p:cNvSpPr>
          <p:nvPr>
            <p:ph type="body" sz="quarter" idx="12" hasCustomPrompt="1"/>
          </p:nvPr>
        </p:nvSpPr>
        <p:spPr>
          <a:xfrm>
            <a:off x="584201" y="5369099"/>
            <a:ext cx="11128187" cy="763655"/>
          </a:xfrm>
          <a:prstGeom prst="rect">
            <a:avLst/>
          </a:prstGeom>
        </p:spPr>
        <p:txBody>
          <a:bodyPr anchor="b">
            <a:noAutofit/>
          </a:bodyPr>
          <a:lstStyle>
            <a:lvl1pPr marL="0" indent="0">
              <a:buNone/>
              <a:defRPr sz="48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latin typeface="Segoe UI Variable Display" pitchFamily="2" charset="0"/>
              </a:rPr>
              <a:t>Click to edit title</a:t>
            </a:r>
          </a:p>
        </p:txBody>
      </p:sp>
    </p:spTree>
    <p:extLst>
      <p:ext uri="{BB962C8B-B14F-4D97-AF65-F5344CB8AC3E}">
        <p14:creationId xmlns:p14="http://schemas.microsoft.com/office/powerpoint/2010/main" val="3183602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1" i="0">
                <a:solidFill>
                  <a:schemeClr val="bg1"/>
                </a:solidFill>
                <a:latin typeface="Segoe UI Variable Display" pitchFamily="2" charset="0"/>
              </a:defRPr>
            </a:lvl1pPr>
          </a:lstStyle>
          <a:p>
            <a:fld id="{F126207E-29C7-4F9F-8309-C6BAAD6BC8C8}" type="slidenum">
              <a:rPr lang="en-US" smtClean="0"/>
              <a:pPr/>
              <a:t>‹Nº›</a:t>
            </a:fld>
            <a:endParaRPr lang="en-US"/>
          </a:p>
        </p:txBody>
      </p:sp>
      <p:sp>
        <p:nvSpPr>
          <p:cNvPr id="2" name="TextBox 1">
            <a:extLst>
              <a:ext uri="{FF2B5EF4-FFF2-40B4-BE49-F238E27FC236}">
                <a16:creationId xmlns:a16="http://schemas.microsoft.com/office/drawing/2014/main" id="{C0C1198E-A442-CDDE-C721-94C16341032F}"/>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1" i="0">
                <a:solidFill>
                  <a:schemeClr val="accent3">
                    <a:lumMod val="40000"/>
                    <a:lumOff val="60000"/>
                  </a:schemeClr>
                </a:solidFill>
                <a:latin typeface="Segoe UI Variable Display" pitchFamily="2" charset="0"/>
                <a:cs typeface="Segoe UI Black" panose="020B0502040204020203" pitchFamily="34" charset="0"/>
              </a:rPr>
              <a:t>“</a:t>
            </a:r>
          </a:p>
        </p:txBody>
      </p:sp>
      <p:sp>
        <p:nvSpPr>
          <p:cNvPr id="3" name="Text Placeholder 2">
            <a:extLst>
              <a:ext uri="{FF2B5EF4-FFF2-40B4-BE49-F238E27FC236}">
                <a16:creationId xmlns:a16="http://schemas.microsoft.com/office/drawing/2014/main" id="{75A4BAFA-7127-6C18-1004-7E76BB691DF4}"/>
              </a:ext>
            </a:extLst>
          </p:cNvPr>
          <p:cNvSpPr>
            <a:spLocks noGrp="1"/>
          </p:cNvSpPr>
          <p:nvPr>
            <p:ph type="body" sz="quarter" idx="11" hasCustomPrompt="1"/>
          </p:nvPr>
        </p:nvSpPr>
        <p:spPr>
          <a:xfrm>
            <a:off x="1119949" y="3012689"/>
            <a:ext cx="9952101" cy="2092881"/>
          </a:xfrm>
          <a:prstGeom prst="rect">
            <a:avLst/>
          </a:prstGeom>
        </p:spPr>
        <p:txBody>
          <a:bodyPr/>
          <a:lstStyle>
            <a:lvl1pPr marL="0" indent="0">
              <a:buNone/>
              <a:defRPr sz="4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a:t>
            </a:r>
          </a:p>
        </p:txBody>
      </p:sp>
      <p:sp>
        <p:nvSpPr>
          <p:cNvPr id="5" name="Text Placeholder 3">
            <a:extLst>
              <a:ext uri="{FF2B5EF4-FFF2-40B4-BE49-F238E27FC236}">
                <a16:creationId xmlns:a16="http://schemas.microsoft.com/office/drawing/2014/main" id="{DC94C2EC-511A-A0CE-A973-77E67A941389}"/>
              </a:ext>
            </a:extLst>
          </p:cNvPr>
          <p:cNvSpPr>
            <a:spLocks noGrp="1"/>
          </p:cNvSpPr>
          <p:nvPr>
            <p:ph type="body" sz="quarter" idx="12" hasCustomPrompt="1"/>
          </p:nvPr>
        </p:nvSpPr>
        <p:spPr>
          <a:xfrm>
            <a:off x="1119188" y="5292185"/>
            <a:ext cx="9953625" cy="246221"/>
          </a:xfrm>
          <a:prstGeom prst="rect">
            <a:avLst/>
          </a:prstGeom>
        </p:spPr>
        <p:txBody>
          <a:bodyPr/>
          <a:lstStyle>
            <a:lvl1pPr marL="0" indent="0">
              <a:buNone/>
              <a:defRPr sz="1600" b="1" i="0">
                <a:solidFill>
                  <a:schemeClr val="bg1"/>
                </a:solidFill>
                <a:latin typeface="Segoe UI Semibold" panose="020B0702040204020203" pitchFamily="34" charset="0"/>
                <a:cs typeface="Segoe UI Semibold" panose="020B0702040204020203" pitchFamily="34" charset="0"/>
              </a:defRPr>
            </a:lvl1pPr>
          </a:lstStyle>
          <a:p>
            <a:pPr algn="l"/>
            <a:r>
              <a:rPr lang="en-US" sz="1600" b="1" i="0">
                <a:solidFill>
                  <a:schemeClr val="bg1"/>
                </a:solidFill>
                <a:latin typeface="Segoe UI Variable Small Semibold" pitchFamily="2" charset="0"/>
              </a:rPr>
              <a:t>Person’s Name – Title - Source</a:t>
            </a:r>
          </a:p>
        </p:txBody>
      </p:sp>
      <p:sp>
        <p:nvSpPr>
          <p:cNvPr id="12" name="Text Placeholder 9">
            <a:extLst>
              <a:ext uri="{FF2B5EF4-FFF2-40B4-BE49-F238E27FC236}">
                <a16:creationId xmlns:a16="http://schemas.microsoft.com/office/drawing/2014/main" id="{EB529936-4718-5813-E590-8D95CF84E2AE}"/>
              </a:ext>
            </a:extLst>
          </p:cNvPr>
          <p:cNvSpPr>
            <a:spLocks noGrp="1"/>
          </p:cNvSpPr>
          <p:nvPr>
            <p:ph type="body" sz="quarter" idx="13" hasCustomPrompt="1"/>
          </p:nvPr>
        </p:nvSpPr>
        <p:spPr>
          <a:xfrm>
            <a:off x="1119188" y="5589841"/>
            <a:ext cx="9953625" cy="184666"/>
          </a:xfrm>
          <a:prstGeom prst="rect">
            <a:avLst/>
          </a:prstGeom>
        </p:spPr>
        <p:txBody>
          <a:bodyPr/>
          <a:lstStyle>
            <a:lvl1pPr marL="0" indent="0">
              <a:buNone/>
              <a:defRPr sz="1200" b="0" i="0">
                <a:solidFill>
                  <a:schemeClr val="bg1"/>
                </a:solidFill>
                <a:latin typeface="+mn-lt"/>
                <a:cs typeface="Segoe UI Semilight" panose="020B0402040204020203" pitchFamily="34" charset="0"/>
              </a:defRPr>
            </a:lvl1pPr>
          </a:lstStyle>
          <a:p>
            <a:pPr algn="l"/>
            <a:r>
              <a:rPr lang="en-US" sz="1200" b="0" i="0">
                <a:solidFill>
                  <a:schemeClr val="bg1"/>
                </a:solidFill>
                <a:latin typeface="Segoe UI Variable Small Semilight" pitchFamily="2" charset="0"/>
              </a:rPr>
              <a:t>Tertiary Information Goes Here</a:t>
            </a:r>
          </a:p>
        </p:txBody>
      </p:sp>
    </p:spTree>
    <p:extLst>
      <p:ext uri="{BB962C8B-B14F-4D97-AF65-F5344CB8AC3E}">
        <p14:creationId xmlns:p14="http://schemas.microsoft.com/office/powerpoint/2010/main" val="12034463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63" Type="http://schemas.openxmlformats.org/officeDocument/2006/relationships/slideLayout" Target="../slideLayouts/slideLayout77.xml"/><Relationship Id="rId68" Type="http://schemas.openxmlformats.org/officeDocument/2006/relationships/slideLayout" Target="../slideLayouts/slideLayout82.xml"/><Relationship Id="rId16" Type="http://schemas.openxmlformats.org/officeDocument/2006/relationships/slideLayout" Target="../slideLayouts/slideLayout3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66" Type="http://schemas.openxmlformats.org/officeDocument/2006/relationships/slideLayout" Target="../slideLayouts/slideLayout80.xml"/><Relationship Id="rId74" Type="http://schemas.openxmlformats.org/officeDocument/2006/relationships/slideLayout" Target="../slideLayouts/slideLayout88.xml"/><Relationship Id="rId79" Type="http://schemas.openxmlformats.org/officeDocument/2006/relationships/image" Target="../media/image5.png"/><Relationship Id="rId5" Type="http://schemas.openxmlformats.org/officeDocument/2006/relationships/slideLayout" Target="../slideLayouts/slideLayout19.xml"/><Relationship Id="rId61" Type="http://schemas.openxmlformats.org/officeDocument/2006/relationships/slideLayout" Target="../slideLayouts/slideLayout7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64" Type="http://schemas.openxmlformats.org/officeDocument/2006/relationships/slideLayout" Target="../slideLayouts/slideLayout78.xml"/><Relationship Id="rId69" Type="http://schemas.openxmlformats.org/officeDocument/2006/relationships/slideLayout" Target="../slideLayouts/slideLayout83.xml"/><Relationship Id="rId77" Type="http://schemas.openxmlformats.org/officeDocument/2006/relationships/slideLayout" Target="../slideLayouts/slideLayout91.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72" Type="http://schemas.openxmlformats.org/officeDocument/2006/relationships/slideLayout" Target="../slideLayouts/slideLayout86.xml"/><Relationship Id="rId80" Type="http://schemas.openxmlformats.org/officeDocument/2006/relationships/image" Target="../media/image6.sv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67" Type="http://schemas.openxmlformats.org/officeDocument/2006/relationships/slideLayout" Target="../slideLayouts/slideLayout81.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62" Type="http://schemas.openxmlformats.org/officeDocument/2006/relationships/slideLayout" Target="../slideLayouts/slideLayout76.xml"/><Relationship Id="rId70" Type="http://schemas.openxmlformats.org/officeDocument/2006/relationships/slideLayout" Target="../slideLayouts/slideLayout84.xml"/><Relationship Id="rId75" Type="http://schemas.openxmlformats.org/officeDocument/2006/relationships/slideLayout" Target="../slideLayouts/slideLayout8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65" Type="http://schemas.openxmlformats.org/officeDocument/2006/relationships/slideLayout" Target="../slideLayouts/slideLayout79.xml"/><Relationship Id="rId73" Type="http://schemas.openxmlformats.org/officeDocument/2006/relationships/slideLayout" Target="../slideLayouts/slideLayout87.xml"/><Relationship Id="rId78"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slideLayout" Target="../slideLayouts/slideLayout53.xml"/><Relationship Id="rId34" Type="http://schemas.openxmlformats.org/officeDocument/2006/relationships/slideLayout" Target="../slideLayouts/slideLayout48.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6" Type="http://schemas.openxmlformats.org/officeDocument/2006/relationships/slideLayout" Target="../slideLayouts/slideLayout90.xml"/><Relationship Id="rId7" Type="http://schemas.openxmlformats.org/officeDocument/2006/relationships/slideLayout" Target="../slideLayouts/slideLayout21.xml"/><Relationship Id="rId71" Type="http://schemas.openxmlformats.org/officeDocument/2006/relationships/slideLayout" Target="../slideLayouts/slideLayout85.xml"/><Relationship Id="rId2" Type="http://schemas.openxmlformats.org/officeDocument/2006/relationships/slideLayout" Target="../slideLayouts/slideLayout16.xml"/><Relationship Id="rId29"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theme" Target="../theme/theme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8" Type="http://schemas.openxmlformats.org/officeDocument/2006/relationships/slideLayout" Target="../slideLayouts/slideLayout99.xml"/><Relationship Id="rId3"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099FAAC5-294A-BC23-E935-858B46E0072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p>
        </p:txBody>
      </p:sp>
      <p:sp>
        <p:nvSpPr>
          <p:cNvPr id="1027" name="Marcador de texto 2">
            <a:extLst>
              <a:ext uri="{FF2B5EF4-FFF2-40B4-BE49-F238E27FC236}">
                <a16:creationId xmlns:a16="http://schemas.microsoft.com/office/drawing/2014/main" id="{5CAAF06F-4896-657B-60EE-13FD9149AA5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4" name="Marcador de fecha 3">
            <a:extLst>
              <a:ext uri="{FF2B5EF4-FFF2-40B4-BE49-F238E27FC236}">
                <a16:creationId xmlns:a16="http://schemas.microsoft.com/office/drawing/2014/main" id="{531C090D-0CF1-732D-E753-D0CF32EE9F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82000"/>
                  </a:schemeClr>
                </a:solidFill>
                <a:latin typeface="+mn-lt"/>
              </a:defRPr>
            </a:lvl1pPr>
          </a:lstStyle>
          <a:p>
            <a:pPr>
              <a:defRPr/>
            </a:pPr>
            <a:fld id="{617148B7-0A60-49A3-9F48-C71FD9CD5791}" type="datetimeFigureOut">
              <a:rPr lang="es-ES"/>
              <a:pPr>
                <a:defRPr/>
              </a:pPr>
              <a:t>11/04/2025</a:t>
            </a:fld>
            <a:endParaRPr lang="es-ES"/>
          </a:p>
        </p:txBody>
      </p:sp>
      <p:sp>
        <p:nvSpPr>
          <p:cNvPr id="5" name="Marcador de pie de página 4">
            <a:extLst>
              <a:ext uri="{FF2B5EF4-FFF2-40B4-BE49-F238E27FC236}">
                <a16:creationId xmlns:a16="http://schemas.microsoft.com/office/drawing/2014/main" id="{11243D35-8FE0-228F-A35B-2E438BB8E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endParaRPr lang="es-ES"/>
          </a:p>
        </p:txBody>
      </p:sp>
      <p:sp>
        <p:nvSpPr>
          <p:cNvPr id="6" name="Marcador de número de diapositiva 5">
            <a:extLst>
              <a:ext uri="{FF2B5EF4-FFF2-40B4-BE49-F238E27FC236}">
                <a16:creationId xmlns:a16="http://schemas.microsoft.com/office/drawing/2014/main" id="{93C906E0-2B34-371A-2E57-3C98727FF9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82000"/>
                  </a:schemeClr>
                </a:solidFill>
                <a:latin typeface="+mn-lt"/>
              </a:defRPr>
            </a:lvl1pPr>
          </a:lstStyle>
          <a:p>
            <a:pPr>
              <a:defRPr/>
            </a:pPr>
            <a:fld id="{C68CE57C-AC87-4462-9F43-CA47C20A8AED}"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56" r:id="rId13"/>
    <p:sldLayoutId id="2147483757" r:id="rId1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ptos Display" panose="020B0004020202020204" pitchFamily="34" charset="0"/>
        </a:defRPr>
      </a:lvl2pPr>
      <a:lvl3pPr algn="l" rtl="0" fontAlgn="base">
        <a:lnSpc>
          <a:spcPct val="90000"/>
        </a:lnSpc>
        <a:spcBef>
          <a:spcPct val="0"/>
        </a:spcBef>
        <a:spcAft>
          <a:spcPct val="0"/>
        </a:spcAft>
        <a:defRPr sz="4400">
          <a:solidFill>
            <a:schemeClr val="tx1"/>
          </a:solidFill>
          <a:latin typeface="Aptos Display" panose="020B0004020202020204" pitchFamily="34" charset="0"/>
        </a:defRPr>
      </a:lvl3pPr>
      <a:lvl4pPr algn="l" rtl="0" fontAlgn="base">
        <a:lnSpc>
          <a:spcPct val="90000"/>
        </a:lnSpc>
        <a:spcBef>
          <a:spcPct val="0"/>
        </a:spcBef>
        <a:spcAft>
          <a:spcPct val="0"/>
        </a:spcAft>
        <a:defRPr sz="4400">
          <a:solidFill>
            <a:schemeClr val="tx1"/>
          </a:solidFill>
          <a:latin typeface="Aptos Display" panose="020B0004020202020204" pitchFamily="34" charset="0"/>
        </a:defRPr>
      </a:lvl4pPr>
      <a:lvl5pPr algn="l" rtl="0" fontAlgn="base">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9">
            <a:extLst>
              <a:ext uri="{96DAC541-7B7A-43D3-8B79-37D633B846F1}">
                <asvg:svgBlip xmlns:asvg="http://schemas.microsoft.com/office/drawing/2016/SVG/main" r:embed="rId8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363847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 id="2147483727" r:id="rId49"/>
    <p:sldLayoutId id="2147483728" r:id="rId50"/>
    <p:sldLayoutId id="2147483729" r:id="rId51"/>
    <p:sldLayoutId id="2147483730" r:id="rId52"/>
    <p:sldLayoutId id="2147483731" r:id="rId53"/>
    <p:sldLayoutId id="2147483732" r:id="rId54"/>
    <p:sldLayoutId id="2147483733" r:id="rId55"/>
    <p:sldLayoutId id="2147483734" r:id="rId56"/>
    <p:sldLayoutId id="2147483735" r:id="rId57"/>
    <p:sldLayoutId id="2147483736" r:id="rId58"/>
    <p:sldLayoutId id="2147483737" r:id="rId59"/>
    <p:sldLayoutId id="2147483738" r:id="rId60"/>
    <p:sldLayoutId id="2147483739" r:id="rId61"/>
    <p:sldLayoutId id="2147483740" r:id="rId62"/>
    <p:sldLayoutId id="2147483741" r:id="rId63"/>
    <p:sldLayoutId id="2147483742" r:id="rId64"/>
    <p:sldLayoutId id="2147483743" r:id="rId65"/>
    <p:sldLayoutId id="2147483744" r:id="rId66"/>
    <p:sldLayoutId id="2147483745" r:id="rId67"/>
    <p:sldLayoutId id="2147483746" r:id="rId68"/>
    <p:sldLayoutId id="2147483747" r:id="rId69"/>
    <p:sldLayoutId id="2147483748" r:id="rId70"/>
    <p:sldLayoutId id="2147483749" r:id="rId71"/>
    <p:sldLayoutId id="2147483750" r:id="rId72"/>
    <p:sldLayoutId id="2147483751" r:id="rId73"/>
    <p:sldLayoutId id="2147483752" r:id="rId74"/>
    <p:sldLayoutId id="2147483753" r:id="rId75"/>
    <p:sldLayoutId id="2147483754" r:id="rId76"/>
    <p:sldLayoutId id="2147483755" r:id="rId7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1" i="0">
                <a:solidFill>
                  <a:schemeClr val="tx1"/>
                </a:solidFill>
                <a:latin typeface="Segoe UI Variable Display" pitchFamily="2" charset="0"/>
              </a:defRPr>
            </a:lvl1pPr>
          </a:lstStyle>
          <a:p>
            <a:fld id="{F126207E-29C7-4F9F-8309-C6BAAD6BC8C8}" type="slidenum">
              <a:rPr lang="en-US" smtClean="0"/>
              <a:pPr/>
              <a:t>‹Nº›</a:t>
            </a:fld>
            <a:endParaRPr lang="en-US"/>
          </a:p>
        </p:txBody>
      </p:sp>
    </p:spTree>
    <p:extLst>
      <p:ext uri="{BB962C8B-B14F-4D97-AF65-F5344CB8AC3E}">
        <p14:creationId xmlns:p14="http://schemas.microsoft.com/office/powerpoint/2010/main" val="270407298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asevillano/rag_workshop" TargetMode="Externa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65.emf"/><Relationship Id="rId5" Type="http://schemas.openxmlformats.org/officeDocument/2006/relationships/image" Target="../media/image64.png"/><Relationship Id="rId4" Type="http://schemas.openxmlformats.org/officeDocument/2006/relationships/image" Target="../media/image6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22.xml"/><Relationship Id="rId4" Type="http://schemas.openxmlformats.org/officeDocument/2006/relationships/image" Target="../media/image6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99C8-7FEB-FEB6-8B41-4A0371EFE26E}"/>
              </a:ext>
            </a:extLst>
          </p:cNvPr>
          <p:cNvSpPr>
            <a:spLocks noGrp="1"/>
          </p:cNvSpPr>
          <p:nvPr>
            <p:ph type="title"/>
          </p:nvPr>
        </p:nvSpPr>
        <p:spPr>
          <a:xfrm>
            <a:off x="584200" y="3031972"/>
            <a:ext cx="9144000" cy="501804"/>
          </a:xfrm>
        </p:spPr>
        <p:txBody>
          <a:bodyPr/>
          <a:lstStyle/>
          <a:p>
            <a:r>
              <a:rPr lang="es-ES" dirty="0">
                <a:solidFill>
                  <a:schemeClr val="tx1"/>
                </a:solidFill>
              </a:rPr>
              <a:t>A</a:t>
            </a:r>
            <a:r>
              <a:rPr lang="en-US" dirty="0" err="1">
                <a:solidFill>
                  <a:schemeClr val="tx1"/>
                </a:solidFill>
              </a:rPr>
              <a:t>ura</a:t>
            </a:r>
            <a:r>
              <a:rPr lang="en-US" dirty="0">
                <a:solidFill>
                  <a:schemeClr val="tx1"/>
                </a:solidFill>
              </a:rPr>
              <a:t> Task Force</a:t>
            </a:r>
          </a:p>
        </p:txBody>
      </p:sp>
      <p:sp>
        <p:nvSpPr>
          <p:cNvPr id="3" name="Text Placeholder 2">
            <a:extLst>
              <a:ext uri="{FF2B5EF4-FFF2-40B4-BE49-F238E27FC236}">
                <a16:creationId xmlns:a16="http://schemas.microsoft.com/office/drawing/2014/main" id="{3DA7A45F-4719-0ED8-200B-D6364650E73D}"/>
              </a:ext>
            </a:extLst>
          </p:cNvPr>
          <p:cNvSpPr>
            <a:spLocks noGrp="1"/>
          </p:cNvSpPr>
          <p:nvPr>
            <p:ph type="body" sz="quarter" idx="12"/>
          </p:nvPr>
        </p:nvSpPr>
        <p:spPr>
          <a:xfrm>
            <a:off x="584200" y="3962400"/>
            <a:ext cx="9144000" cy="306687"/>
          </a:xfrm>
        </p:spPr>
        <p:txBody>
          <a:bodyPr/>
          <a:lstStyle/>
          <a:p>
            <a:r>
              <a:rPr lang="en-US" dirty="0"/>
              <a:t>27 de </a:t>
            </a:r>
            <a:r>
              <a:rPr lang="en-US" dirty="0" err="1"/>
              <a:t>enero</a:t>
            </a:r>
            <a:r>
              <a:rPr lang="en-US" dirty="0"/>
              <a:t> de 2025</a:t>
            </a:r>
          </a:p>
        </p:txBody>
      </p:sp>
    </p:spTree>
    <p:extLst>
      <p:ext uri="{BB962C8B-B14F-4D97-AF65-F5344CB8AC3E}">
        <p14:creationId xmlns:p14="http://schemas.microsoft.com/office/powerpoint/2010/main" val="382573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6980-4E9B-3E1E-AC36-0F36C17D6CCD}"/>
            </a:ext>
          </a:extLst>
        </p:cNvPr>
        <p:cNvGrpSpPr/>
        <p:nvPr/>
      </p:nvGrpSpPr>
      <p:grpSpPr>
        <a:xfrm>
          <a:off x="0" y="0"/>
          <a:ext cx="0" cy="0"/>
          <a:chOff x="0" y="0"/>
          <a:chExt cx="0" cy="0"/>
        </a:xfrm>
      </p:grpSpPr>
      <p:sp>
        <p:nvSpPr>
          <p:cNvPr id="32" name="Text Placeholder 2">
            <a:extLst>
              <a:ext uri="{FF2B5EF4-FFF2-40B4-BE49-F238E27FC236}">
                <a16:creationId xmlns:a16="http://schemas.microsoft.com/office/drawing/2014/main" id="{9E10CF8F-07A4-AB06-A9F7-674648B70D06}"/>
              </a:ext>
            </a:extLst>
          </p:cNvPr>
          <p:cNvSpPr txBox="1">
            <a:spLocks/>
          </p:cNvSpPr>
          <p:nvPr/>
        </p:nvSpPr>
        <p:spPr>
          <a:xfrm>
            <a:off x="585217" y="1125431"/>
            <a:ext cx="11018520" cy="192052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0"/>
              </a:spcBef>
              <a:spcAft>
                <a:spcPts val="0"/>
              </a:spcAft>
              <a:buClrTx/>
              <a:buSzPct val="90000"/>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hlinkClick r:id="rId2"/>
              </a:rPr>
              <a:t>https://github.com/asevillano/rag_workshop</a:t>
            </a: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34" name="Título 33">
            <a:extLst>
              <a:ext uri="{FF2B5EF4-FFF2-40B4-BE49-F238E27FC236}">
                <a16:creationId xmlns:a16="http://schemas.microsoft.com/office/drawing/2014/main" id="{DB1330A6-7523-B99F-FC28-78944BBAE985}"/>
              </a:ext>
            </a:extLst>
          </p:cNvPr>
          <p:cNvSpPr>
            <a:spLocks noGrp="1"/>
          </p:cNvSpPr>
          <p:nvPr>
            <p:ph type="title"/>
          </p:nvPr>
        </p:nvSpPr>
        <p:spPr>
          <a:xfrm>
            <a:off x="588263" y="457200"/>
            <a:ext cx="11018520" cy="430887"/>
          </a:xfrm>
        </p:spPr>
        <p:txBody>
          <a:bodyPr/>
          <a:lstStyle/>
          <a:p>
            <a:r>
              <a:rPr lang="es-ES" sz="2800" b="0" dirty="0" err="1">
                <a:solidFill>
                  <a:srgbClr val="0078D4"/>
                </a:solidFill>
                <a:latin typeface="Segoe Sans Text Semibold"/>
                <a:cs typeface="Segoe Sans Text" pitchFamily="2" charset="0"/>
              </a:rPr>
              <a:t>Github</a:t>
            </a:r>
            <a:r>
              <a:rPr lang="es-ES" sz="2800" b="0" dirty="0">
                <a:solidFill>
                  <a:srgbClr val="0078D4"/>
                </a:solidFill>
                <a:latin typeface="Segoe Sans Text Semibold"/>
                <a:cs typeface="Segoe Sans Text" pitchFamily="2" charset="0"/>
              </a:rPr>
              <a:t> repo RAG-workshop</a:t>
            </a:r>
            <a:endParaRPr lang="en-US" sz="2800" b="0" dirty="0">
              <a:solidFill>
                <a:srgbClr val="0078D4"/>
              </a:solidFill>
              <a:latin typeface="Segoe Sans Text Semibold"/>
              <a:cs typeface="Segoe Sans Text" pitchFamily="2" charset="0"/>
            </a:endParaRPr>
          </a:p>
        </p:txBody>
      </p:sp>
      <p:pic>
        <p:nvPicPr>
          <p:cNvPr id="6" name="Imagen 5">
            <a:extLst>
              <a:ext uri="{FF2B5EF4-FFF2-40B4-BE49-F238E27FC236}">
                <a16:creationId xmlns:a16="http://schemas.microsoft.com/office/drawing/2014/main" id="{A7361B07-E1F7-BA1A-6FFF-CDF55AB344EB}"/>
              </a:ext>
            </a:extLst>
          </p:cNvPr>
          <p:cNvPicPr>
            <a:picLocks noChangeAspect="1"/>
          </p:cNvPicPr>
          <p:nvPr/>
        </p:nvPicPr>
        <p:blipFill>
          <a:blip r:embed="rId3"/>
          <a:stretch>
            <a:fillRect/>
          </a:stretch>
        </p:blipFill>
        <p:spPr>
          <a:xfrm>
            <a:off x="585217" y="1650946"/>
            <a:ext cx="8122210" cy="4965753"/>
          </a:xfrm>
          <a:prstGeom prst="rect">
            <a:avLst/>
          </a:prstGeom>
          <a:ln>
            <a:solidFill>
              <a:schemeClr val="tx1"/>
            </a:solidFill>
          </a:ln>
        </p:spPr>
      </p:pic>
    </p:spTree>
    <p:extLst>
      <p:ext uri="{BB962C8B-B14F-4D97-AF65-F5344CB8AC3E}">
        <p14:creationId xmlns:p14="http://schemas.microsoft.com/office/powerpoint/2010/main" val="34427105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A8A07-8231-70BC-C68E-54B8474550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63135C-4829-95D4-B246-7F19C3B89BB1}"/>
              </a:ext>
            </a:extLst>
          </p:cNvPr>
          <p:cNvSpPr>
            <a:spLocks noGrp="1"/>
          </p:cNvSpPr>
          <p:nvPr>
            <p:ph type="sldNum" sz="quarter" idx="4294967295"/>
          </p:nvPr>
        </p:nvSpPr>
        <p:spPr>
          <a:xfrm>
            <a:off x="11669713" y="6372225"/>
            <a:ext cx="404812" cy="365125"/>
          </a:xfrm>
        </p:spPr>
        <p:txBody>
          <a:bodyPr/>
          <a:lstStyle/>
          <a:p>
            <a:pPr>
              <a:defRPr/>
            </a:pPr>
            <a:fld id="{1EDC9045-04E5-4A6A-B0B2-ED2BAD09C6C9}" type="slidenum">
              <a:rPr lang="es-ES"/>
              <a:pPr>
                <a:defRPr/>
              </a:pPr>
              <a:t>11</a:t>
            </a:fld>
            <a:endParaRPr lang="es-ES"/>
          </a:p>
        </p:txBody>
      </p:sp>
      <p:sp>
        <p:nvSpPr>
          <p:cNvPr id="28" name="CuadroTexto 27">
            <a:extLst>
              <a:ext uri="{FF2B5EF4-FFF2-40B4-BE49-F238E27FC236}">
                <a16:creationId xmlns:a16="http://schemas.microsoft.com/office/drawing/2014/main" id="{30405967-9885-7535-900C-6E904AFE9E2F}"/>
              </a:ext>
            </a:extLst>
          </p:cNvPr>
          <p:cNvSpPr txBox="1"/>
          <p:nvPr/>
        </p:nvSpPr>
        <p:spPr>
          <a:xfrm>
            <a:off x="588263" y="1092200"/>
            <a:ext cx="10854437" cy="3274318"/>
          </a:xfrm>
          <a:prstGeom prst="rect">
            <a:avLst/>
          </a:prstGeom>
          <a:noFill/>
        </p:spPr>
        <p:txBody>
          <a:bodyPr wrap="square" rtlCol="0">
            <a:noAutofit/>
          </a:bodyPr>
          <a:lstStyle/>
          <a:p>
            <a:pPr>
              <a:spcAft>
                <a:spcPts val="600"/>
              </a:spcAft>
            </a:pPr>
            <a:r>
              <a:rPr lang="en-US" sz="2000" b="1" noProof="0" dirty="0"/>
              <a:t>Notebook: 1_indexing/</a:t>
            </a:r>
            <a:r>
              <a:rPr lang="en-US" sz="2000" b="1" noProof="0" dirty="0" err="1"/>
              <a:t>indexing.ipynb</a:t>
            </a:r>
            <a:endParaRPr lang="en-US" sz="2000" b="1" noProof="0" dirty="0"/>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create_index</a:t>
            </a:r>
            <a:r>
              <a:rPr lang="en-US" sz="2000" dirty="0"/>
              <a:t>: </a:t>
            </a:r>
            <a:r>
              <a:rPr lang="en-US" sz="2000" noProof="0" dirty="0" err="1"/>
              <a:t>creación</a:t>
            </a:r>
            <a:r>
              <a:rPr lang="en-US" sz="2000" noProof="0" dirty="0"/>
              <a:t> del </a:t>
            </a:r>
            <a:r>
              <a:rPr lang="en-US" sz="2000" noProof="0" dirty="0" err="1"/>
              <a:t>índic</a:t>
            </a:r>
            <a:r>
              <a:rPr lang="en-US" sz="2000" dirty="0"/>
              <a:t>e de AI Search con campos title y content de </a:t>
            </a:r>
            <a:r>
              <a:rPr lang="en-US" sz="2000" dirty="0" err="1"/>
              <a:t>tipo</a:t>
            </a:r>
            <a:r>
              <a:rPr lang="en-US" sz="2000" dirty="0"/>
              <a:t> </a:t>
            </a:r>
            <a:r>
              <a:rPr lang="en-US" sz="2000" dirty="0" err="1"/>
              <a:t>texto</a:t>
            </a:r>
            <a:r>
              <a:rPr lang="en-US" sz="2000" dirty="0"/>
              <a:t>, y campos </a:t>
            </a:r>
            <a:r>
              <a:rPr lang="en-US" sz="2000" dirty="0" err="1"/>
              <a:t>embeddingTitle</a:t>
            </a:r>
            <a:r>
              <a:rPr lang="en-US" sz="2000" dirty="0"/>
              <a:t> y </a:t>
            </a:r>
            <a:r>
              <a:rPr lang="en-US" sz="2000" dirty="0" err="1"/>
              <a:t>embeddingContent</a:t>
            </a:r>
            <a:r>
              <a:rPr lang="en-US" sz="2000" dirty="0"/>
              <a:t> de </a:t>
            </a:r>
            <a:r>
              <a:rPr lang="en-US" sz="2000" dirty="0" err="1"/>
              <a:t>tipo</a:t>
            </a:r>
            <a:r>
              <a:rPr lang="en-US" sz="2000" dirty="0"/>
              <a:t> vectorial.</a:t>
            </a:r>
            <a:endParaRPr lang="en-US" sz="2000" noProof="0" dirty="0"/>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query_sqlite_endpoint</a:t>
            </a:r>
            <a:r>
              <a:rPr lang="en-US" sz="2000" dirty="0"/>
              <a:t>: </a:t>
            </a:r>
            <a:r>
              <a:rPr lang="en-US" sz="2000" dirty="0" err="1"/>
              <a:t>adaptar</a:t>
            </a:r>
            <a:r>
              <a:rPr lang="en-US" sz="2000" dirty="0"/>
              <a:t> la </a:t>
            </a:r>
            <a:r>
              <a:rPr lang="en-US" sz="2000" dirty="0" err="1"/>
              <a:t>función</a:t>
            </a:r>
            <a:r>
              <a:rPr lang="en-US" sz="2000" dirty="0"/>
              <a:t> para </a:t>
            </a:r>
            <a:r>
              <a:rPr lang="en-US" sz="2000" dirty="0" err="1"/>
              <a:t>obtener</a:t>
            </a:r>
            <a:r>
              <a:rPr lang="en-US" sz="2000" dirty="0"/>
              <a:t> </a:t>
            </a:r>
            <a:r>
              <a:rPr lang="en-US" sz="2000" noProof="0" dirty="0" err="1"/>
              <a:t>datos</a:t>
            </a:r>
            <a:r>
              <a:rPr lang="en-US" sz="2000" noProof="0" dirty="0"/>
              <a:t> de </a:t>
            </a:r>
            <a:r>
              <a:rPr lang="en-US" sz="2000" noProof="0" dirty="0" err="1"/>
              <a:t>una</a:t>
            </a:r>
            <a:r>
              <a:rPr lang="en-US" sz="2000" noProof="0" dirty="0"/>
              <a:t> base de </a:t>
            </a:r>
            <a:r>
              <a:rPr lang="en-US" sz="2000" noProof="0" dirty="0" err="1"/>
              <a:t>datos</a:t>
            </a:r>
            <a:r>
              <a:rPr lang="en-US" sz="2000" noProof="0" dirty="0"/>
              <a:t> </a:t>
            </a:r>
            <a:r>
              <a:rPr lang="en-US" sz="2000" noProof="0" dirty="0" err="1"/>
              <a:t>ejecutando</a:t>
            </a:r>
            <a:r>
              <a:rPr lang="en-US" sz="2000" noProof="0" dirty="0"/>
              <a:t> </a:t>
            </a:r>
            <a:r>
              <a:rPr lang="en-US" sz="2000" noProof="0" dirty="0" err="1"/>
              <a:t>una</a:t>
            </a:r>
            <a:r>
              <a:rPr lang="en-US" sz="2000" noProof="0" dirty="0"/>
              <a:t> query SQL con </a:t>
            </a:r>
            <a:r>
              <a:rPr lang="en-US" sz="2000" noProof="0" dirty="0" err="1"/>
              <a:t>una</a:t>
            </a:r>
            <a:r>
              <a:rPr lang="en-US" sz="2000" noProof="0" dirty="0"/>
              <a:t> </a:t>
            </a:r>
            <a:r>
              <a:rPr lang="en-US" sz="2000" noProof="0" dirty="0" err="1"/>
              <a:t>petición</a:t>
            </a:r>
            <a:r>
              <a:rPr lang="en-US" sz="2000" noProof="0" dirty="0"/>
              <a:t> a un end-point API REST (</a:t>
            </a:r>
            <a:r>
              <a:rPr lang="en-US" sz="2000" noProof="0" dirty="0" err="1"/>
              <a:t>adaptar</a:t>
            </a:r>
            <a:r>
              <a:rPr lang="en-US" sz="2000" noProof="0" dirty="0"/>
              <a:t> la </a:t>
            </a:r>
            <a:r>
              <a:rPr lang="en-US" sz="2000" noProof="0" dirty="0" err="1"/>
              <a:t>función</a:t>
            </a:r>
            <a:endParaRPr lang="en-US" sz="2000" noProof="0" dirty="0"/>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chunk_text</a:t>
            </a:r>
            <a:r>
              <a:rPr lang="en-US" sz="2000" dirty="0"/>
              <a:t>: </a:t>
            </a:r>
            <a:r>
              <a:rPr lang="en-US" sz="2000" dirty="0" err="1"/>
              <a:t>seccionado</a:t>
            </a:r>
            <a:r>
              <a:rPr lang="en-US" sz="2000" dirty="0"/>
              <a:t> (chunk) de </a:t>
            </a:r>
            <a:r>
              <a:rPr lang="en-US" sz="2000" dirty="0" err="1"/>
              <a:t>contenidos</a:t>
            </a:r>
            <a:r>
              <a:rPr lang="en-US" sz="2000" dirty="0"/>
              <a:t> con </a:t>
            </a:r>
            <a:r>
              <a:rPr lang="en-US" sz="2000" dirty="0" err="1"/>
              <a:t>tamaño</a:t>
            </a:r>
            <a:r>
              <a:rPr lang="en-US" sz="2000" dirty="0"/>
              <a:t> </a:t>
            </a:r>
            <a:r>
              <a:rPr lang="en-US" sz="2000" dirty="0" err="1"/>
              <a:t>fijo</a:t>
            </a:r>
            <a:r>
              <a:rPr lang="en-US" sz="2000" dirty="0"/>
              <a:t> de 512 tokens con 25% de </a:t>
            </a:r>
            <a:r>
              <a:rPr lang="en-US" sz="2000" dirty="0" err="1"/>
              <a:t>solapamiento</a:t>
            </a:r>
            <a:endParaRPr lang="en-US" sz="2000" dirty="0"/>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index_documents</a:t>
            </a:r>
            <a:r>
              <a:rPr lang="en-US" sz="2000" dirty="0"/>
              <a:t>:</a:t>
            </a:r>
            <a:r>
              <a:rPr lang="en-US" sz="2000" dirty="0">
                <a:latin typeface="Consolas" panose="020B0609020204030204" pitchFamily="49" charset="0"/>
              </a:rPr>
              <a:t> </a:t>
            </a:r>
            <a:r>
              <a:rPr lang="en-US" sz="2000" dirty="0" err="1"/>
              <a:t>indexación</a:t>
            </a:r>
            <a:r>
              <a:rPr lang="en-US" sz="2000" dirty="0"/>
              <a:t> de chunks </a:t>
            </a:r>
            <a:r>
              <a:rPr lang="en-US" sz="2000" dirty="0" err="1"/>
              <a:t>en</a:t>
            </a:r>
            <a:r>
              <a:rPr lang="en-US" sz="2000" dirty="0"/>
              <a:t> AI Search</a:t>
            </a:r>
          </a:p>
          <a:p>
            <a:pPr marL="177800" indent="-177800">
              <a:spcAft>
                <a:spcPts val="600"/>
              </a:spcAft>
              <a:buFont typeface="Arial" panose="020B0604020202020204" pitchFamily="34" charset="0"/>
              <a:buChar char="•"/>
            </a:pPr>
            <a:r>
              <a:rPr lang="en-US" sz="2000" dirty="0" err="1">
                <a:effectLst/>
                <a:latin typeface="Consolas" panose="020B0609020204030204" pitchFamily="49" charset="0"/>
              </a:rPr>
              <a:t>semantic_hybrid_search</a:t>
            </a:r>
            <a:r>
              <a:rPr lang="en-US" sz="2000" noProof="0" dirty="0"/>
              <a:t>: Test de </a:t>
            </a:r>
            <a:r>
              <a:rPr lang="en-US" sz="2000" noProof="0" dirty="0" err="1"/>
              <a:t>búsqueda</a:t>
            </a:r>
            <a:r>
              <a:rPr lang="en-US" sz="2000" noProof="0" dirty="0"/>
              <a:t> </a:t>
            </a:r>
            <a:r>
              <a:rPr lang="en-US" sz="2000" noProof="0" dirty="0" err="1"/>
              <a:t>híbrida</a:t>
            </a:r>
            <a:r>
              <a:rPr lang="en-US" sz="2000" noProof="0" dirty="0"/>
              <a:t> con Semantic ranker</a:t>
            </a:r>
          </a:p>
        </p:txBody>
      </p:sp>
      <p:sp>
        <p:nvSpPr>
          <p:cNvPr id="5" name="Title 1">
            <a:extLst>
              <a:ext uri="{FF2B5EF4-FFF2-40B4-BE49-F238E27FC236}">
                <a16:creationId xmlns:a16="http://schemas.microsoft.com/office/drawing/2014/main" id="{AAE31CD8-02EE-E99F-C9DD-3BC368ACCD58}"/>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3. </a:t>
            </a:r>
            <a:r>
              <a:rPr kumimoji="0" lang="es-E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Preparación e indexación de contenidos de base de datos</a:t>
            </a:r>
            <a:endPar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295231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69FBC-B638-65C9-3378-D062A30C16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F27FA-8291-38AD-8F0C-D7F89FC8EB2C}"/>
              </a:ext>
            </a:extLst>
          </p:cNvPr>
          <p:cNvSpPr>
            <a:spLocks noGrp="1"/>
          </p:cNvSpPr>
          <p:nvPr>
            <p:ph type="sldNum" sz="quarter" idx="4294967295"/>
          </p:nvPr>
        </p:nvSpPr>
        <p:spPr>
          <a:xfrm>
            <a:off x="11669713" y="6372225"/>
            <a:ext cx="404812" cy="365125"/>
          </a:xfrm>
        </p:spPr>
        <p:txBody>
          <a:bodyPr/>
          <a:lstStyle/>
          <a:p>
            <a:pPr>
              <a:defRPr/>
            </a:pPr>
            <a:fld id="{1EDC9045-04E5-4A6A-B0B2-ED2BAD09C6C9}" type="slidenum">
              <a:rPr lang="es-ES"/>
              <a:pPr>
                <a:defRPr/>
              </a:pPr>
              <a:t>12</a:t>
            </a:fld>
            <a:endParaRPr lang="es-ES"/>
          </a:p>
        </p:txBody>
      </p:sp>
      <p:sp>
        <p:nvSpPr>
          <p:cNvPr id="28" name="CuadroTexto 27">
            <a:extLst>
              <a:ext uri="{FF2B5EF4-FFF2-40B4-BE49-F238E27FC236}">
                <a16:creationId xmlns:a16="http://schemas.microsoft.com/office/drawing/2014/main" id="{EA18452B-588A-FA0E-FBCB-DFA413845BD1}"/>
              </a:ext>
            </a:extLst>
          </p:cNvPr>
          <p:cNvSpPr txBox="1"/>
          <p:nvPr/>
        </p:nvSpPr>
        <p:spPr>
          <a:xfrm>
            <a:off x="588263" y="1092200"/>
            <a:ext cx="10854437" cy="3274318"/>
          </a:xfrm>
          <a:prstGeom prst="rect">
            <a:avLst/>
          </a:prstGeom>
          <a:noFill/>
        </p:spPr>
        <p:txBody>
          <a:bodyPr wrap="square" rtlCol="0">
            <a:noAutofit/>
          </a:bodyPr>
          <a:lstStyle/>
          <a:p>
            <a:pPr>
              <a:spcAft>
                <a:spcPts val="600"/>
              </a:spcAft>
            </a:pPr>
            <a:r>
              <a:rPr lang="en-US" sz="2000" b="1" noProof="0" dirty="0"/>
              <a:t>Notebook: 1_indexing/</a:t>
            </a:r>
            <a:r>
              <a:rPr lang="en-US" sz="2000" b="1" noProof="0" dirty="0" err="1"/>
              <a:t>indexing.ipynb</a:t>
            </a:r>
            <a:endParaRPr lang="en-US" sz="2000" b="1" noProof="0" dirty="0"/>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create_index</a:t>
            </a:r>
            <a:r>
              <a:rPr lang="en-US" sz="2000" dirty="0"/>
              <a:t>: </a:t>
            </a:r>
            <a:r>
              <a:rPr lang="en-US" sz="2000" noProof="0" dirty="0" err="1"/>
              <a:t>creación</a:t>
            </a:r>
            <a:r>
              <a:rPr lang="en-US" sz="2000" noProof="0" dirty="0"/>
              <a:t> del </a:t>
            </a:r>
            <a:r>
              <a:rPr lang="en-US" sz="2000" noProof="0" dirty="0" err="1"/>
              <a:t>índic</a:t>
            </a:r>
            <a:r>
              <a:rPr lang="en-US" sz="2000" dirty="0"/>
              <a:t>e de AI Search con campos title y content de </a:t>
            </a:r>
            <a:r>
              <a:rPr lang="en-US" sz="2000" dirty="0" err="1"/>
              <a:t>tipo</a:t>
            </a:r>
            <a:r>
              <a:rPr lang="en-US" sz="2000" dirty="0"/>
              <a:t> </a:t>
            </a:r>
            <a:r>
              <a:rPr lang="en-US" sz="2000" dirty="0" err="1"/>
              <a:t>texto</a:t>
            </a:r>
            <a:r>
              <a:rPr lang="en-US" sz="2000" dirty="0"/>
              <a:t>, y campos </a:t>
            </a:r>
            <a:r>
              <a:rPr lang="en-US" sz="2000" dirty="0" err="1"/>
              <a:t>embeddingTitle</a:t>
            </a:r>
            <a:r>
              <a:rPr lang="en-US" sz="2000" dirty="0"/>
              <a:t> y </a:t>
            </a:r>
            <a:r>
              <a:rPr lang="en-US" sz="2000" dirty="0" err="1"/>
              <a:t>embeddingContent</a:t>
            </a:r>
            <a:r>
              <a:rPr lang="en-US" sz="2000" dirty="0"/>
              <a:t> de </a:t>
            </a:r>
            <a:r>
              <a:rPr lang="en-US" sz="2000" dirty="0" err="1"/>
              <a:t>tipo</a:t>
            </a:r>
            <a:r>
              <a:rPr lang="en-US" sz="2000" dirty="0"/>
              <a:t> vectorial.</a:t>
            </a:r>
            <a:endParaRPr lang="en-US" sz="2000" noProof="0" dirty="0"/>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process_files</a:t>
            </a:r>
            <a:r>
              <a:rPr lang="en-US" sz="2000" dirty="0"/>
              <a:t>: </a:t>
            </a:r>
            <a:r>
              <a:rPr lang="en-US" sz="2000" dirty="0" err="1"/>
              <a:t>convertir</a:t>
            </a:r>
            <a:r>
              <a:rPr lang="en-US" sz="2000" dirty="0"/>
              <a:t> PDFs a </a:t>
            </a:r>
            <a:r>
              <a:rPr lang="en-US" sz="2000" dirty="0" err="1"/>
              <a:t>formato</a:t>
            </a:r>
            <a:r>
              <a:rPr lang="en-US" sz="2000" dirty="0"/>
              <a:t> markdown</a:t>
            </a:r>
            <a:endParaRPr lang="en-US" sz="2000" noProof="0" dirty="0"/>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chunk_and_index_md_files</a:t>
            </a:r>
            <a:r>
              <a:rPr lang="en-US" sz="2000" dirty="0"/>
              <a:t>: </a:t>
            </a:r>
            <a:r>
              <a:rPr lang="en-US" sz="2000" dirty="0" err="1"/>
              <a:t>seccionado</a:t>
            </a:r>
            <a:r>
              <a:rPr lang="en-US" sz="2000" dirty="0"/>
              <a:t> (chunk) de </a:t>
            </a:r>
            <a:r>
              <a:rPr lang="en-US" sz="2000" dirty="0" err="1"/>
              <a:t>ficheros</a:t>
            </a:r>
            <a:r>
              <a:rPr lang="en-US" sz="2000" dirty="0"/>
              <a:t> markdown con </a:t>
            </a:r>
            <a:r>
              <a:rPr lang="en-US" sz="2000" dirty="0" err="1"/>
              <a:t>tamaño</a:t>
            </a:r>
            <a:r>
              <a:rPr lang="en-US" sz="2000" dirty="0"/>
              <a:t> </a:t>
            </a:r>
            <a:r>
              <a:rPr lang="en-US" sz="2000" dirty="0" err="1"/>
              <a:t>fijo</a:t>
            </a:r>
            <a:r>
              <a:rPr lang="en-US" sz="2000" dirty="0"/>
              <a:t> de 512 tokens con 25% de </a:t>
            </a:r>
            <a:r>
              <a:rPr lang="en-US" sz="2000" dirty="0" err="1"/>
              <a:t>solapamiento</a:t>
            </a:r>
            <a:r>
              <a:rPr lang="en-US" sz="2000" dirty="0"/>
              <a:t>, e </a:t>
            </a:r>
            <a:r>
              <a:rPr lang="en-US" sz="2000" dirty="0" err="1"/>
              <a:t>indexación</a:t>
            </a:r>
            <a:r>
              <a:rPr lang="en-US" sz="2000" dirty="0"/>
              <a:t> de chunks </a:t>
            </a:r>
            <a:r>
              <a:rPr lang="en-US" sz="2000" dirty="0" err="1"/>
              <a:t>en</a:t>
            </a:r>
            <a:r>
              <a:rPr lang="en-US" sz="2000" dirty="0"/>
              <a:t> AI Search</a:t>
            </a:r>
          </a:p>
          <a:p>
            <a:pPr marL="177800" indent="-177800">
              <a:spcAft>
                <a:spcPts val="600"/>
              </a:spcAft>
              <a:buFont typeface="Arial" panose="020B0604020202020204" pitchFamily="34" charset="0"/>
              <a:buChar char="•"/>
            </a:pPr>
            <a:r>
              <a:rPr lang="en-US" sz="2000" dirty="0" err="1">
                <a:effectLst/>
                <a:latin typeface="Consolas" panose="020B0609020204030204" pitchFamily="49" charset="0"/>
              </a:rPr>
              <a:t>semantic_hybrid_search</a:t>
            </a:r>
            <a:r>
              <a:rPr lang="en-US" sz="2000" noProof="0" dirty="0"/>
              <a:t>: Test de </a:t>
            </a:r>
            <a:r>
              <a:rPr lang="en-US" sz="2000" noProof="0" dirty="0" err="1"/>
              <a:t>búsqueda</a:t>
            </a:r>
            <a:r>
              <a:rPr lang="en-US" sz="2000" noProof="0" dirty="0"/>
              <a:t> </a:t>
            </a:r>
            <a:r>
              <a:rPr lang="en-US" sz="2000" noProof="0" dirty="0" err="1"/>
              <a:t>híbrida</a:t>
            </a:r>
            <a:r>
              <a:rPr lang="en-US" sz="2000" noProof="0" dirty="0"/>
              <a:t> con Semantic ranker</a:t>
            </a:r>
          </a:p>
        </p:txBody>
      </p:sp>
      <p:sp>
        <p:nvSpPr>
          <p:cNvPr id="5" name="Title 1">
            <a:extLst>
              <a:ext uri="{FF2B5EF4-FFF2-40B4-BE49-F238E27FC236}">
                <a16:creationId xmlns:a16="http://schemas.microsoft.com/office/drawing/2014/main" id="{F56C3D15-949A-9EF6-670D-C5CAFAEB07B0}"/>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4. </a:t>
            </a:r>
            <a:r>
              <a:rPr kumimoji="0" lang="es-E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Preparación e indexación de contenidos de ficheros</a:t>
            </a:r>
            <a:endPar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649861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896CD-80A8-1F55-2861-6AE9BD81D6B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BEAD27-C348-A87B-EDC3-0724058B2783}"/>
              </a:ext>
            </a:extLst>
          </p:cNvPr>
          <p:cNvSpPr>
            <a:spLocks noGrp="1"/>
          </p:cNvSpPr>
          <p:nvPr>
            <p:ph type="sldNum" sz="quarter" idx="4294967295"/>
          </p:nvPr>
        </p:nvSpPr>
        <p:spPr>
          <a:xfrm>
            <a:off x="11669713" y="6372225"/>
            <a:ext cx="404812" cy="365125"/>
          </a:xfrm>
        </p:spPr>
        <p:txBody>
          <a:bodyPr/>
          <a:lstStyle/>
          <a:p>
            <a:pPr>
              <a:defRPr/>
            </a:pPr>
            <a:fld id="{1EDC9045-04E5-4A6A-B0B2-ED2BAD09C6C9}" type="slidenum">
              <a:rPr lang="es-ES"/>
              <a:pPr>
                <a:defRPr/>
              </a:pPr>
              <a:t>13</a:t>
            </a:fld>
            <a:endParaRPr lang="es-ES"/>
          </a:p>
        </p:txBody>
      </p:sp>
      <p:sp>
        <p:nvSpPr>
          <p:cNvPr id="28" name="CuadroTexto 27">
            <a:extLst>
              <a:ext uri="{FF2B5EF4-FFF2-40B4-BE49-F238E27FC236}">
                <a16:creationId xmlns:a16="http://schemas.microsoft.com/office/drawing/2014/main" id="{C9AF48ED-13D6-42C3-15A2-8BE9C4136862}"/>
              </a:ext>
            </a:extLst>
          </p:cNvPr>
          <p:cNvSpPr txBox="1"/>
          <p:nvPr/>
        </p:nvSpPr>
        <p:spPr>
          <a:xfrm>
            <a:off x="588263" y="1092200"/>
            <a:ext cx="10854437" cy="3274318"/>
          </a:xfrm>
          <a:prstGeom prst="rect">
            <a:avLst/>
          </a:prstGeom>
          <a:noFill/>
        </p:spPr>
        <p:txBody>
          <a:bodyPr wrap="square" rtlCol="0">
            <a:noAutofit/>
          </a:bodyPr>
          <a:lstStyle/>
          <a:p>
            <a:pPr>
              <a:spcAft>
                <a:spcPts val="600"/>
              </a:spcAft>
            </a:pPr>
            <a:r>
              <a:rPr lang="en-US" sz="2000" b="1" noProof="0" dirty="0"/>
              <a:t>Notebook: 2_3_4_search_augment_generate/</a:t>
            </a:r>
            <a:r>
              <a:rPr lang="en-US" sz="2000" b="1" noProof="0" dirty="0" err="1"/>
              <a:t>search_augment_generate.ipynb</a:t>
            </a:r>
            <a:endParaRPr lang="en-US" sz="2000" b="1" noProof="0" dirty="0"/>
          </a:p>
          <a:p>
            <a:pPr marL="177800" indent="-177800">
              <a:spcAft>
                <a:spcPts val="600"/>
              </a:spcAft>
              <a:buFont typeface="Arial" panose="020B0604020202020204" pitchFamily="34" charset="0"/>
              <a:buChar char="•"/>
            </a:pPr>
            <a:r>
              <a:rPr lang="en-US" sz="2000" dirty="0" err="1">
                <a:effectLst/>
                <a:latin typeface="Consolas" panose="020B0609020204030204" pitchFamily="49" charset="0"/>
              </a:rPr>
              <a:t>semantic_hybrid_search</a:t>
            </a:r>
            <a:r>
              <a:rPr lang="en-US" sz="2000" noProof="0" dirty="0"/>
              <a:t>: </a:t>
            </a:r>
            <a:r>
              <a:rPr lang="en-US" sz="2000" noProof="0" dirty="0" err="1"/>
              <a:t>búsqueda</a:t>
            </a:r>
            <a:r>
              <a:rPr lang="en-US" sz="2000" noProof="0" dirty="0"/>
              <a:t> </a:t>
            </a:r>
            <a:r>
              <a:rPr lang="en-US" sz="2000" noProof="0" dirty="0" err="1"/>
              <a:t>híbrida</a:t>
            </a:r>
            <a:r>
              <a:rPr lang="en-US" sz="2000" noProof="0" dirty="0"/>
              <a:t> con Semantic ranker</a:t>
            </a:r>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get_filtered_chunks</a:t>
            </a:r>
            <a:r>
              <a:rPr lang="en-US" sz="2000" b="0" dirty="0">
                <a:effectLst/>
                <a:latin typeface="Consolas" panose="020B0609020204030204" pitchFamily="49" charset="0"/>
              </a:rPr>
              <a:t>: </a:t>
            </a:r>
            <a:r>
              <a:rPr lang="en-US" sz="2000" dirty="0" err="1"/>
              <a:t>filtrado</a:t>
            </a:r>
            <a:r>
              <a:rPr lang="en-US" sz="2000" dirty="0"/>
              <a:t> de chunks </a:t>
            </a:r>
            <a:r>
              <a:rPr lang="en-US" sz="2000" dirty="0" err="1"/>
              <a:t>menos</a:t>
            </a:r>
            <a:r>
              <a:rPr lang="en-US" sz="2000" dirty="0"/>
              <a:t> </a:t>
            </a:r>
            <a:r>
              <a:rPr lang="en-US" sz="2000" dirty="0" err="1"/>
              <a:t>relevantes</a:t>
            </a:r>
            <a:r>
              <a:rPr lang="en-US" sz="2000" dirty="0"/>
              <a:t> para la consulta</a:t>
            </a:r>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generate_answer</a:t>
            </a:r>
            <a:r>
              <a:rPr lang="en-US" sz="2000" dirty="0"/>
              <a:t>: </a:t>
            </a:r>
            <a:r>
              <a:rPr lang="en-US" sz="2000" dirty="0" err="1"/>
              <a:t>generación</a:t>
            </a:r>
            <a:r>
              <a:rPr lang="en-US" sz="2000" dirty="0"/>
              <a:t> de </a:t>
            </a:r>
            <a:r>
              <a:rPr lang="en-US" sz="2000" dirty="0" err="1"/>
              <a:t>respuesta</a:t>
            </a:r>
            <a:r>
              <a:rPr lang="en-US" sz="2000" dirty="0"/>
              <a:t> con Azure OpenAI </a:t>
            </a:r>
            <a:r>
              <a:rPr lang="en-US" sz="2000" dirty="0" err="1"/>
              <a:t>utilizando</a:t>
            </a:r>
            <a:r>
              <a:rPr lang="en-US" sz="2000" dirty="0"/>
              <a:t> </a:t>
            </a:r>
            <a:r>
              <a:rPr lang="en-US" sz="2000" dirty="0" err="1"/>
              <a:t>los</a:t>
            </a:r>
            <a:r>
              <a:rPr lang="en-US" sz="2000" dirty="0"/>
              <a:t> chunks </a:t>
            </a:r>
            <a:r>
              <a:rPr lang="en-US" sz="2000" dirty="0" err="1"/>
              <a:t>filtrados</a:t>
            </a:r>
            <a:r>
              <a:rPr lang="en-US" sz="2000" dirty="0"/>
              <a:t> </a:t>
            </a:r>
            <a:r>
              <a:rPr lang="en-US" sz="2000" dirty="0" err="1"/>
              <a:t>como</a:t>
            </a:r>
            <a:r>
              <a:rPr lang="en-US" sz="2000" dirty="0"/>
              <a:t> </a:t>
            </a:r>
            <a:r>
              <a:rPr lang="en-US" sz="2000" dirty="0" err="1"/>
              <a:t>contexto</a:t>
            </a:r>
            <a:endParaRPr lang="en-US" sz="2000" dirty="0"/>
          </a:p>
        </p:txBody>
      </p:sp>
      <p:sp>
        <p:nvSpPr>
          <p:cNvPr id="5" name="Title 1">
            <a:extLst>
              <a:ext uri="{FF2B5EF4-FFF2-40B4-BE49-F238E27FC236}">
                <a16:creationId xmlns:a16="http://schemas.microsoft.com/office/drawing/2014/main" id="{FBD68532-218B-4E89-27F1-E2AF534F01D2}"/>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5. </a:t>
            </a:r>
            <a:r>
              <a:rPr kumimoji="0" lang="es-E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Búsqueda, mejora y generación de respuestas</a:t>
            </a:r>
            <a:endPar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190257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5A31B-41C9-64D8-C2C3-88539C0A89F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EABA96-DE01-71B8-498B-FF26E2E6BFDE}"/>
              </a:ext>
            </a:extLst>
          </p:cNvPr>
          <p:cNvSpPr>
            <a:spLocks noGrp="1"/>
          </p:cNvSpPr>
          <p:nvPr>
            <p:ph type="sldNum" sz="quarter" idx="4294967295"/>
          </p:nvPr>
        </p:nvSpPr>
        <p:spPr>
          <a:xfrm>
            <a:off x="11669713" y="6372225"/>
            <a:ext cx="404812" cy="365125"/>
          </a:xfrm>
        </p:spPr>
        <p:txBody>
          <a:bodyPr/>
          <a:lstStyle/>
          <a:p>
            <a:pPr>
              <a:defRPr/>
            </a:pPr>
            <a:fld id="{1EDC9045-04E5-4A6A-B0B2-ED2BAD09C6C9}" type="slidenum">
              <a:rPr lang="es-ES"/>
              <a:pPr>
                <a:defRPr/>
              </a:pPr>
              <a:t>14</a:t>
            </a:fld>
            <a:endParaRPr lang="es-ES"/>
          </a:p>
        </p:txBody>
      </p:sp>
      <p:sp>
        <p:nvSpPr>
          <p:cNvPr id="28" name="CuadroTexto 27">
            <a:extLst>
              <a:ext uri="{FF2B5EF4-FFF2-40B4-BE49-F238E27FC236}">
                <a16:creationId xmlns:a16="http://schemas.microsoft.com/office/drawing/2014/main" id="{D14FEFCE-055C-F171-8A93-DAD83F6A6479}"/>
              </a:ext>
            </a:extLst>
          </p:cNvPr>
          <p:cNvSpPr txBox="1"/>
          <p:nvPr/>
        </p:nvSpPr>
        <p:spPr>
          <a:xfrm>
            <a:off x="588263" y="1092200"/>
            <a:ext cx="10854437" cy="3274318"/>
          </a:xfrm>
          <a:prstGeom prst="rect">
            <a:avLst/>
          </a:prstGeom>
          <a:noFill/>
        </p:spPr>
        <p:txBody>
          <a:bodyPr wrap="square" rtlCol="0">
            <a:noAutofit/>
          </a:bodyPr>
          <a:lstStyle/>
          <a:p>
            <a:pPr>
              <a:spcAft>
                <a:spcPts val="600"/>
              </a:spcAft>
            </a:pPr>
            <a:r>
              <a:rPr lang="en-US" sz="2000" b="1" noProof="0" dirty="0"/>
              <a:t>Notebook: 5_evaluation/ </a:t>
            </a:r>
            <a:r>
              <a:rPr lang="en-US" sz="2000" b="1" noProof="0" dirty="0" err="1"/>
              <a:t>evaluation.ipynb</a:t>
            </a:r>
            <a:endParaRPr lang="en-US" sz="2000" b="1" noProof="0" dirty="0"/>
          </a:p>
          <a:p>
            <a:pPr marL="177800" indent="-177800">
              <a:spcAft>
                <a:spcPts val="600"/>
              </a:spcAft>
              <a:buFont typeface="Arial" panose="020B0604020202020204" pitchFamily="34" charset="0"/>
              <a:buChar char="•"/>
            </a:pPr>
            <a:r>
              <a:rPr lang="en-US" sz="2000" dirty="0" err="1">
                <a:effectLst/>
                <a:latin typeface="Consolas" panose="020B0609020204030204" pitchFamily="49" charset="0"/>
              </a:rPr>
              <a:t>semantic_hybrid_search</a:t>
            </a:r>
            <a:r>
              <a:rPr lang="en-US" sz="2000" noProof="0" dirty="0"/>
              <a:t>: </a:t>
            </a:r>
            <a:r>
              <a:rPr lang="en-US" sz="2000" noProof="0" dirty="0" err="1"/>
              <a:t>búsqueda</a:t>
            </a:r>
            <a:r>
              <a:rPr lang="en-US" sz="2000" noProof="0" dirty="0"/>
              <a:t> </a:t>
            </a:r>
            <a:r>
              <a:rPr lang="en-US" sz="2000" noProof="0" dirty="0" err="1"/>
              <a:t>híbrida</a:t>
            </a:r>
            <a:r>
              <a:rPr lang="en-US" sz="2000" noProof="0" dirty="0"/>
              <a:t> con Semantic ranker</a:t>
            </a:r>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get_filtered_chunks</a:t>
            </a:r>
            <a:r>
              <a:rPr lang="en-US" sz="2000" b="0" dirty="0">
                <a:effectLst/>
                <a:latin typeface="Consolas" panose="020B0609020204030204" pitchFamily="49" charset="0"/>
              </a:rPr>
              <a:t>: </a:t>
            </a:r>
            <a:r>
              <a:rPr lang="en-US" sz="2000" dirty="0" err="1"/>
              <a:t>filtrado</a:t>
            </a:r>
            <a:r>
              <a:rPr lang="en-US" sz="2000" dirty="0"/>
              <a:t> de chunks </a:t>
            </a:r>
            <a:r>
              <a:rPr lang="en-US" sz="2000" dirty="0" err="1"/>
              <a:t>menos</a:t>
            </a:r>
            <a:r>
              <a:rPr lang="en-US" sz="2000" dirty="0"/>
              <a:t> </a:t>
            </a:r>
            <a:r>
              <a:rPr lang="en-US" sz="2000" dirty="0" err="1"/>
              <a:t>relevantes</a:t>
            </a:r>
            <a:r>
              <a:rPr lang="en-US" sz="2000" dirty="0"/>
              <a:t> para la consulta</a:t>
            </a:r>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generate_answer</a:t>
            </a:r>
            <a:r>
              <a:rPr lang="en-US" sz="2000" dirty="0"/>
              <a:t>: </a:t>
            </a:r>
            <a:r>
              <a:rPr lang="en-US" sz="2000" dirty="0" err="1"/>
              <a:t>generación</a:t>
            </a:r>
            <a:r>
              <a:rPr lang="en-US" sz="2000" dirty="0"/>
              <a:t> de </a:t>
            </a:r>
            <a:r>
              <a:rPr lang="en-US" sz="2000" dirty="0" err="1"/>
              <a:t>respuesta</a:t>
            </a:r>
            <a:r>
              <a:rPr lang="en-US" sz="2000" dirty="0"/>
              <a:t> con Azure OpenAI </a:t>
            </a:r>
            <a:r>
              <a:rPr lang="en-US" sz="2000" dirty="0" err="1"/>
              <a:t>utilizando</a:t>
            </a:r>
            <a:r>
              <a:rPr lang="en-US" sz="2000" dirty="0"/>
              <a:t> </a:t>
            </a:r>
            <a:r>
              <a:rPr lang="en-US" sz="2000" dirty="0" err="1"/>
              <a:t>los</a:t>
            </a:r>
            <a:r>
              <a:rPr lang="en-US" sz="2000" dirty="0"/>
              <a:t> chunks </a:t>
            </a:r>
            <a:r>
              <a:rPr lang="en-US" sz="2000" dirty="0" err="1"/>
              <a:t>filtrados</a:t>
            </a:r>
            <a:r>
              <a:rPr lang="en-US" sz="2000" dirty="0"/>
              <a:t> </a:t>
            </a:r>
            <a:r>
              <a:rPr lang="en-US" sz="2000" dirty="0" err="1"/>
              <a:t>como</a:t>
            </a:r>
            <a:r>
              <a:rPr lang="en-US" sz="2000" dirty="0"/>
              <a:t> context</a:t>
            </a:r>
          </a:p>
          <a:p>
            <a:pPr marL="177800" indent="-177800">
              <a:spcAft>
                <a:spcPts val="600"/>
              </a:spcAft>
              <a:buFont typeface="Arial" panose="020B0604020202020204" pitchFamily="34" charset="0"/>
              <a:buChar char="•"/>
            </a:pPr>
            <a:r>
              <a:rPr lang="en-US" sz="2000" b="0" dirty="0" err="1">
                <a:effectLst/>
                <a:latin typeface="Consolas" panose="020B0609020204030204" pitchFamily="49" charset="0"/>
              </a:rPr>
              <a:t>evaluate_answer</a:t>
            </a:r>
            <a:r>
              <a:rPr lang="en-US" sz="2000" dirty="0"/>
              <a:t>: </a:t>
            </a:r>
            <a:r>
              <a:rPr lang="en-US" sz="2000" dirty="0" err="1"/>
              <a:t>evaluar</a:t>
            </a:r>
            <a:r>
              <a:rPr lang="en-US" sz="2000" dirty="0"/>
              <a:t> las </a:t>
            </a:r>
            <a:r>
              <a:rPr lang="en-US" sz="2000" dirty="0" err="1"/>
              <a:t>respuestas</a:t>
            </a:r>
            <a:r>
              <a:rPr lang="en-US" sz="2000" dirty="0"/>
              <a:t> </a:t>
            </a:r>
            <a:r>
              <a:rPr lang="en-US" sz="2000" dirty="0" err="1"/>
              <a:t>respecto</a:t>
            </a:r>
            <a:r>
              <a:rPr lang="en-US" sz="2000" dirty="0"/>
              <a:t> del ground truth</a:t>
            </a:r>
          </a:p>
        </p:txBody>
      </p:sp>
      <p:sp>
        <p:nvSpPr>
          <p:cNvPr id="5" name="Title 1">
            <a:extLst>
              <a:ext uri="{FF2B5EF4-FFF2-40B4-BE49-F238E27FC236}">
                <a16:creationId xmlns:a16="http://schemas.microsoft.com/office/drawing/2014/main" id="{61272E42-C879-DA87-485C-641A3142F1D8}"/>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6. </a:t>
            </a:r>
            <a:r>
              <a:rPr kumimoji="0" lang="es-E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Evaluación de respuestas con SDK de AI </a:t>
            </a:r>
            <a:r>
              <a:rPr kumimoji="0" lang="es-ES"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Foundry</a:t>
            </a:r>
            <a:endPar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232370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7C615-8026-FA34-E2B2-04C999D2F71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1D4D4A7E-2F42-FE92-559E-27ED8261938C}"/>
              </a:ext>
            </a:extLst>
          </p:cNvPr>
          <p:cNvSpPr txBox="1">
            <a:spLocks/>
          </p:cNvSpPr>
          <p:nvPr/>
        </p:nvSpPr>
        <p:spPr>
          <a:xfrm>
            <a:off x="573374" y="389468"/>
            <a:ext cx="2078736" cy="800219"/>
          </a:xfrm>
          <a:prstGeom prst="rect">
            <a:avLst/>
          </a:prstGeom>
        </p:spPr>
        <p:txBody>
          <a:bodyPr vert="horz" wrap="square" lIns="91440" tIns="91440" rIns="91440" bIns="9144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0078D4"/>
                </a:solidFill>
                <a:effectLst/>
                <a:uLnTx/>
                <a:uFillTx/>
                <a:latin typeface="Aptos SemiBold" panose="020B0004020202020204" pitchFamily="34" charset="0"/>
                <a:ea typeface="+mn-ea"/>
                <a:cs typeface="Segoe UI" pitchFamily="34" charset="0"/>
              </a:rPr>
              <a:t>Agenda</a:t>
            </a:r>
          </a:p>
        </p:txBody>
      </p:sp>
      <p:sp>
        <p:nvSpPr>
          <p:cNvPr id="13" name="Double Bracket 12">
            <a:extLst>
              <a:ext uri="{FF2B5EF4-FFF2-40B4-BE49-F238E27FC236}">
                <a16:creationId xmlns:a16="http://schemas.microsoft.com/office/drawing/2014/main" id="{E3D92DD1-AD1F-8DB3-562C-5C67B2F518BA}"/>
              </a:ext>
            </a:extLst>
          </p:cNvPr>
          <p:cNvSpPr/>
          <p:nvPr/>
        </p:nvSpPr>
        <p:spPr>
          <a:xfrm>
            <a:off x="573374" y="308565"/>
            <a:ext cx="2078736" cy="962025"/>
          </a:xfrm>
          <a:prstGeom prst="bracketPair">
            <a:avLst>
              <a:gd name="adj" fmla="val 0"/>
            </a:avLst>
          </a:prstGeom>
          <a:noFill/>
          <a:ln w="28575" cap="flat" cmpd="sng" algn="ctr">
            <a:solidFill>
              <a:srgbClr val="0078D4"/>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 name="TextBox 7">
            <a:extLst>
              <a:ext uri="{FF2B5EF4-FFF2-40B4-BE49-F238E27FC236}">
                <a16:creationId xmlns:a16="http://schemas.microsoft.com/office/drawing/2014/main" id="{316125D3-59C0-D72D-6A27-12C4D7DC1C28}"/>
              </a:ext>
            </a:extLst>
          </p:cNvPr>
          <p:cNvSpPr txBox="1"/>
          <p:nvPr/>
        </p:nvSpPr>
        <p:spPr>
          <a:xfrm>
            <a:off x="573374" y="1673354"/>
            <a:ext cx="10915892" cy="4354911"/>
          </a:xfrm>
          <a:prstGeom prst="rect">
            <a:avLst/>
          </a:prstGeom>
          <a:noFill/>
        </p:spPr>
        <p:txBody>
          <a:bodyPr wrap="square" lIns="0" tIns="0" rIns="0" bIns="0" rtlCol="0" anchor="t">
            <a:noAutofit/>
          </a:bodyPr>
          <a:lstStyle>
            <a:defPPr>
              <a:defRPr lang="en-US"/>
            </a:defPPr>
            <a:lvl1pPr defTabSz="914363">
              <a:defRPr sz="2400">
                <a:solidFill>
                  <a:srgbClr val="000000"/>
                </a:solidFill>
                <a:ea typeface="+mn-lt"/>
                <a:cs typeface="+mn-lt"/>
              </a:defRPr>
            </a:lvl1pPr>
          </a:lstStyle>
          <a:p>
            <a:pPr>
              <a:spcAft>
                <a:spcPts val="600"/>
              </a:spcAft>
            </a:pPr>
            <a:r>
              <a:rPr lang="en-US" sz="3600" b="1" dirty="0">
                <a:solidFill>
                  <a:srgbClr val="0078D4"/>
                </a:solidFill>
                <a:latin typeface="Aptos SemiBold" panose="020B0004020202020204" pitchFamily="34" charset="0"/>
                <a:ea typeface="+mn-ea"/>
                <a:cs typeface="+mn-cs"/>
              </a:rPr>
              <a:t>1</a:t>
            </a:r>
            <a:r>
              <a:rPr lang="en-US" dirty="0"/>
              <a:t>  </a:t>
            </a:r>
            <a:r>
              <a:rPr lang="en-US" sz="2000" dirty="0" err="1"/>
              <a:t>Objetivos</a:t>
            </a:r>
            <a:r>
              <a:rPr lang="en-US" sz="2000" dirty="0"/>
              <a:t> del workshop</a:t>
            </a:r>
            <a:endParaRPr lang="en-US" dirty="0"/>
          </a:p>
          <a:p>
            <a:pPr>
              <a:spcAft>
                <a:spcPts val="600"/>
              </a:spcAft>
            </a:pPr>
            <a:r>
              <a:rPr lang="en-US" sz="4400" b="1" dirty="0">
                <a:solidFill>
                  <a:srgbClr val="0078D4"/>
                </a:solidFill>
                <a:latin typeface="Aptos SemiBold" panose="020B0004020202020204" pitchFamily="34" charset="0"/>
                <a:ea typeface="+mn-ea"/>
                <a:cs typeface="+mn-cs"/>
              </a:rPr>
              <a:t>2</a:t>
            </a:r>
            <a:r>
              <a:rPr lang="en-US" dirty="0"/>
              <a:t>  </a:t>
            </a:r>
            <a:r>
              <a:rPr lang="en-US" sz="2000" dirty="0" err="1"/>
              <a:t>Descripción</a:t>
            </a:r>
            <a:r>
              <a:rPr lang="en-US" sz="2000" dirty="0"/>
              <a:t> de RAG y repo RAG-Workshop</a:t>
            </a:r>
            <a:endParaRPr lang="en-US" dirty="0"/>
          </a:p>
          <a:p>
            <a:pPr>
              <a:spcAft>
                <a:spcPts val="600"/>
              </a:spcAft>
            </a:pPr>
            <a:r>
              <a:rPr lang="en-US" sz="4400" b="1" dirty="0">
                <a:solidFill>
                  <a:srgbClr val="0078D4"/>
                </a:solidFill>
                <a:latin typeface="Aptos SemiBold" panose="020B0004020202020204" pitchFamily="34" charset="0"/>
                <a:ea typeface="+mn-ea"/>
                <a:cs typeface="+mn-cs"/>
              </a:rPr>
              <a:t>3</a:t>
            </a:r>
            <a:r>
              <a:rPr lang="en-US" dirty="0"/>
              <a:t>  </a:t>
            </a:r>
            <a:r>
              <a:rPr lang="es-ES" sz="2000" dirty="0"/>
              <a:t>Preparación e indexación de contenidos de base de datos</a:t>
            </a:r>
          </a:p>
          <a:p>
            <a:pPr>
              <a:spcAft>
                <a:spcPts val="600"/>
              </a:spcAft>
            </a:pPr>
            <a:r>
              <a:rPr lang="en-US" sz="4400" b="1" dirty="0">
                <a:solidFill>
                  <a:srgbClr val="0078D4"/>
                </a:solidFill>
                <a:latin typeface="Aptos SemiBold" panose="020B0004020202020204" pitchFamily="34" charset="0"/>
                <a:ea typeface="+mn-ea"/>
                <a:cs typeface="+mn-cs"/>
              </a:rPr>
              <a:t>4</a:t>
            </a:r>
            <a:r>
              <a:rPr lang="en-US" dirty="0"/>
              <a:t>  </a:t>
            </a:r>
            <a:r>
              <a:rPr lang="es-ES" sz="2000" dirty="0"/>
              <a:t>Preparación e indexación de contenidos de ficheros</a:t>
            </a:r>
            <a:endParaRPr lang="en-US" sz="2000" dirty="0"/>
          </a:p>
          <a:p>
            <a:pPr>
              <a:spcAft>
                <a:spcPts val="600"/>
              </a:spcAft>
            </a:pPr>
            <a:r>
              <a:rPr lang="en-US" sz="4400" b="1" dirty="0">
                <a:solidFill>
                  <a:srgbClr val="0078D4"/>
                </a:solidFill>
                <a:latin typeface="Aptos SemiBold" panose="020B0004020202020204" pitchFamily="34" charset="0"/>
                <a:ea typeface="+mn-ea"/>
                <a:cs typeface="+mn-cs"/>
              </a:rPr>
              <a:t>5 </a:t>
            </a:r>
            <a:r>
              <a:rPr lang="es-ES" sz="2000" dirty="0"/>
              <a:t>Búsqueda y generación de respuestas</a:t>
            </a:r>
            <a:endParaRPr lang="en-US" sz="2000" dirty="0"/>
          </a:p>
          <a:p>
            <a:pPr>
              <a:spcAft>
                <a:spcPts val="600"/>
              </a:spcAft>
            </a:pPr>
            <a:r>
              <a:rPr lang="en-US" sz="4400" b="1" dirty="0">
                <a:solidFill>
                  <a:srgbClr val="0078D4"/>
                </a:solidFill>
                <a:latin typeface="Aptos SemiBold" panose="020B0004020202020204" pitchFamily="34" charset="0"/>
                <a:ea typeface="+mn-ea"/>
                <a:cs typeface="+mn-cs"/>
              </a:rPr>
              <a:t>6</a:t>
            </a:r>
            <a:r>
              <a:rPr lang="en-US" dirty="0"/>
              <a:t>  </a:t>
            </a:r>
            <a:r>
              <a:rPr lang="en-US" sz="2000" dirty="0" err="1"/>
              <a:t>Evaluación</a:t>
            </a:r>
            <a:r>
              <a:rPr lang="en-US" sz="2000" dirty="0"/>
              <a:t> de </a:t>
            </a:r>
            <a:r>
              <a:rPr lang="en-US" sz="2000" dirty="0" err="1"/>
              <a:t>respuestas</a:t>
            </a:r>
            <a:r>
              <a:rPr lang="en-US" sz="2000" dirty="0"/>
              <a:t> con SDK de AI Foundry</a:t>
            </a:r>
            <a:endParaRPr lang="en-US" dirty="0"/>
          </a:p>
          <a:p>
            <a:pPr>
              <a:spcAft>
                <a:spcPts val="600"/>
              </a:spcAft>
            </a:pPr>
            <a:endParaRPr lang="en-US" dirty="0"/>
          </a:p>
        </p:txBody>
      </p:sp>
    </p:spTree>
    <p:extLst>
      <p:ext uri="{BB962C8B-B14F-4D97-AF65-F5344CB8AC3E}">
        <p14:creationId xmlns:p14="http://schemas.microsoft.com/office/powerpoint/2010/main" val="657969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61D6-59C8-9980-4561-1BACAB49D0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64002B-8BC6-0A67-700E-074F0440355C}"/>
              </a:ext>
            </a:extLst>
          </p:cNvPr>
          <p:cNvSpPr>
            <a:spLocks noGrp="1"/>
          </p:cNvSpPr>
          <p:nvPr>
            <p:ph type="sldNum" sz="quarter" idx="4294967295"/>
          </p:nvPr>
        </p:nvSpPr>
        <p:spPr>
          <a:xfrm>
            <a:off x="11669713" y="6372225"/>
            <a:ext cx="404812" cy="365125"/>
          </a:xfrm>
        </p:spPr>
        <p:txBody>
          <a:bodyPr/>
          <a:lstStyle/>
          <a:p>
            <a:pPr>
              <a:defRPr/>
            </a:pPr>
            <a:fld id="{1EDC9045-04E5-4A6A-B0B2-ED2BAD09C6C9}" type="slidenum">
              <a:rPr lang="es-ES"/>
              <a:pPr>
                <a:defRPr/>
              </a:pPr>
              <a:t>3</a:t>
            </a:fld>
            <a:endParaRPr lang="es-ES"/>
          </a:p>
        </p:txBody>
      </p:sp>
      <p:sp>
        <p:nvSpPr>
          <p:cNvPr id="28" name="CuadroTexto 27">
            <a:extLst>
              <a:ext uri="{FF2B5EF4-FFF2-40B4-BE49-F238E27FC236}">
                <a16:creationId xmlns:a16="http://schemas.microsoft.com/office/drawing/2014/main" id="{0F794B11-A354-4B77-732A-7D6B89802E48}"/>
              </a:ext>
            </a:extLst>
          </p:cNvPr>
          <p:cNvSpPr txBox="1"/>
          <p:nvPr/>
        </p:nvSpPr>
        <p:spPr>
          <a:xfrm>
            <a:off x="588263" y="1231900"/>
            <a:ext cx="10676637" cy="3274318"/>
          </a:xfrm>
          <a:prstGeom prst="rect">
            <a:avLst/>
          </a:prstGeom>
          <a:noFill/>
        </p:spPr>
        <p:txBody>
          <a:bodyPr wrap="square" rtlCol="0">
            <a:noAutofit/>
          </a:bodyPr>
          <a:lstStyle/>
          <a:p>
            <a:pPr marL="177800" indent="-177800">
              <a:spcAft>
                <a:spcPts val="600"/>
              </a:spcAft>
              <a:buFont typeface="Arial" panose="020B0604020202020204" pitchFamily="34" charset="0"/>
              <a:buChar char="•"/>
            </a:pPr>
            <a:r>
              <a:rPr lang="en-US" sz="2000" noProof="0" dirty="0" err="1"/>
              <a:t>Realizar</a:t>
            </a:r>
            <a:r>
              <a:rPr lang="en-US" sz="2000" noProof="0" dirty="0"/>
              <a:t> </a:t>
            </a:r>
            <a:r>
              <a:rPr lang="en-US" sz="2000" noProof="0" dirty="0" err="1"/>
              <a:t>una</a:t>
            </a:r>
            <a:r>
              <a:rPr lang="en-US" sz="2000" noProof="0" dirty="0"/>
              <a:t> </a:t>
            </a:r>
            <a:r>
              <a:rPr lang="en-US" sz="2000" noProof="0" dirty="0" err="1"/>
              <a:t>prueba</a:t>
            </a:r>
            <a:r>
              <a:rPr lang="en-US" sz="2000" noProof="0" dirty="0"/>
              <a:t> de </a:t>
            </a:r>
            <a:r>
              <a:rPr lang="en-US" sz="2000" noProof="0" dirty="0" err="1"/>
              <a:t>concepto</a:t>
            </a:r>
            <a:r>
              <a:rPr lang="en-US" sz="2000" noProof="0" dirty="0"/>
              <a:t> de RAG con </a:t>
            </a:r>
            <a:r>
              <a:rPr lang="en-US" sz="2000" noProof="0" dirty="0" err="1"/>
              <a:t>contenidos</a:t>
            </a:r>
            <a:r>
              <a:rPr lang="en-US" sz="2000" noProof="0" dirty="0"/>
              <a:t> </a:t>
            </a:r>
            <a:r>
              <a:rPr lang="en-US" sz="2000" noProof="0" dirty="0" err="1"/>
              <a:t>reales</a:t>
            </a:r>
            <a:r>
              <a:rPr lang="en-US" sz="2000" noProof="0" dirty="0"/>
              <a:t> de INDITEX</a:t>
            </a:r>
          </a:p>
          <a:p>
            <a:pPr marL="177800" indent="-177800">
              <a:spcAft>
                <a:spcPts val="600"/>
              </a:spcAft>
              <a:buFont typeface="Arial" panose="020B0604020202020204" pitchFamily="34" charset="0"/>
              <a:buChar char="•"/>
            </a:pPr>
            <a:r>
              <a:rPr lang="en-US" sz="2000" noProof="0" dirty="0" err="1"/>
              <a:t>Formaci</a:t>
            </a:r>
            <a:r>
              <a:rPr lang="en-US" sz="2000" dirty="0" err="1"/>
              <a:t>ón</a:t>
            </a:r>
            <a:r>
              <a:rPr lang="en-US" sz="2000" dirty="0"/>
              <a:t> del </a:t>
            </a:r>
            <a:r>
              <a:rPr lang="en-US" sz="2000" dirty="0" err="1"/>
              <a:t>equipo</a:t>
            </a:r>
            <a:r>
              <a:rPr lang="en-US" sz="2000" dirty="0"/>
              <a:t> de INDITEX </a:t>
            </a:r>
            <a:r>
              <a:rPr lang="en-US" sz="2000" dirty="0" err="1"/>
              <a:t>en</a:t>
            </a:r>
            <a:r>
              <a:rPr lang="en-US" sz="2000" dirty="0"/>
              <a:t> las </a:t>
            </a:r>
            <a:r>
              <a:rPr lang="en-US" sz="2000" dirty="0" err="1"/>
              <a:t>buenas</a:t>
            </a:r>
            <a:r>
              <a:rPr lang="en-US" sz="2000" dirty="0"/>
              <a:t> </a:t>
            </a:r>
            <a:r>
              <a:rPr lang="en-US" sz="2000" dirty="0" err="1"/>
              <a:t>practicas</a:t>
            </a:r>
            <a:r>
              <a:rPr lang="en-US" sz="2000" dirty="0"/>
              <a:t> de </a:t>
            </a:r>
            <a:r>
              <a:rPr lang="en-US" sz="2000" dirty="0" err="1"/>
              <a:t>una</a:t>
            </a:r>
            <a:r>
              <a:rPr lang="en-US" sz="2000" dirty="0"/>
              <a:t> </a:t>
            </a:r>
            <a:r>
              <a:rPr lang="en-US" sz="2000" dirty="0" err="1"/>
              <a:t>solución</a:t>
            </a:r>
            <a:r>
              <a:rPr lang="en-US" sz="2000" dirty="0"/>
              <a:t> RAG</a:t>
            </a:r>
          </a:p>
          <a:p>
            <a:pPr marL="177800" indent="-177800">
              <a:spcAft>
                <a:spcPts val="600"/>
              </a:spcAft>
              <a:buFont typeface="Arial" panose="020B0604020202020204" pitchFamily="34" charset="0"/>
              <a:buChar char="•"/>
            </a:pPr>
            <a:r>
              <a:rPr lang="en-US" sz="2000" noProof="0" dirty="0" err="1"/>
              <a:t>Acordar</a:t>
            </a:r>
            <a:r>
              <a:rPr lang="en-US" sz="2000" noProof="0" dirty="0"/>
              <a:t> </a:t>
            </a:r>
            <a:r>
              <a:rPr lang="en-US" sz="2000" noProof="0" dirty="0" err="1"/>
              <a:t>conclusiones</a:t>
            </a:r>
            <a:r>
              <a:rPr lang="en-US" sz="2000" noProof="0" dirty="0"/>
              <a:t> de la </a:t>
            </a:r>
            <a:r>
              <a:rPr lang="en-US" sz="2000" noProof="0" dirty="0" err="1"/>
              <a:t>prueba</a:t>
            </a:r>
            <a:r>
              <a:rPr lang="en-US" sz="2000" noProof="0" dirty="0"/>
              <a:t> </a:t>
            </a:r>
            <a:r>
              <a:rPr lang="en-US" sz="2000" noProof="0" dirty="0" err="1"/>
              <a:t>práctica</a:t>
            </a:r>
            <a:endParaRPr lang="en-US" sz="2000" noProof="0" dirty="0"/>
          </a:p>
        </p:txBody>
      </p:sp>
      <p:sp>
        <p:nvSpPr>
          <p:cNvPr id="5" name="Title 1">
            <a:extLst>
              <a:ext uri="{FF2B5EF4-FFF2-40B4-BE49-F238E27FC236}">
                <a16:creationId xmlns:a16="http://schemas.microsoft.com/office/drawing/2014/main" id="{0A60FD20-0A7D-754B-0D92-68F35B4E9187}"/>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1. </a:t>
            </a:r>
            <a:r>
              <a:rPr kumimoji="0" lang="en-US"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Objetivos</a:t>
            </a:r>
            <a:endPar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404237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8A44A796-4280-2C2B-B2E5-F35B789D1DFD}"/>
              </a:ext>
              <a:ext uri="{C183D7F6-B498-43B3-948B-1728B52AA6E4}">
                <adec:decorative xmlns:adec="http://schemas.microsoft.com/office/drawing/2017/decorative" val="1"/>
              </a:ext>
            </a:extLst>
          </p:cNvPr>
          <p:cNvSpPr/>
          <p:nvPr/>
        </p:nvSpPr>
        <p:spPr bwMode="auto">
          <a:xfrm>
            <a:off x="2233568" y="1529563"/>
            <a:ext cx="3727220" cy="4331325"/>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 name="Rounded Rectangle 22">
            <a:extLst>
              <a:ext uri="{FF2B5EF4-FFF2-40B4-BE49-F238E27FC236}">
                <a16:creationId xmlns:a16="http://schemas.microsoft.com/office/drawing/2014/main" id="{33AEB03E-6759-1D06-6923-1A41D9836130}"/>
              </a:ext>
              <a:ext uri="{C183D7F6-B498-43B3-948B-1728B52AA6E4}">
                <adec:decorative xmlns:adec="http://schemas.microsoft.com/office/drawing/2017/decorative" val="1"/>
              </a:ext>
            </a:extLst>
          </p:cNvPr>
          <p:cNvSpPr/>
          <p:nvPr/>
        </p:nvSpPr>
        <p:spPr bwMode="auto">
          <a:xfrm>
            <a:off x="2350939" y="1693389"/>
            <a:ext cx="80049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D1DED7E2-B8B0-623E-C5CA-7D00692D05AC}"/>
              </a:ext>
            </a:extLst>
          </p:cNvPr>
          <p:cNvSpPr txBox="1">
            <a:spLocks/>
          </p:cNvSpPr>
          <p:nvPr/>
        </p:nvSpPr>
        <p:spPr>
          <a:xfrm>
            <a:off x="2425953" y="1712562"/>
            <a:ext cx="2705269" cy="3616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a:ea typeface="Roboto Mono"/>
                <a:cs typeface="Segoe UI"/>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effectLst/>
                <a:uLnTx/>
                <a:uFillTx/>
                <a:latin typeface="Söhne"/>
                <a:ea typeface="+mn-ea"/>
                <a:cs typeface="Segoe UI"/>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effectLst/>
                <a:uLnTx/>
                <a:uFillTx/>
                <a:latin typeface="Söhne"/>
                <a:ea typeface="+mn-ea"/>
                <a:cs typeface="Segoe UI"/>
              </a:rPr>
              <a:t>Question: Does my health plan cover annual eye exams?</a:t>
            </a:r>
            <a:endParaRPr kumimoji="0" lang="en-US" sz="2000" b="0" i="0" u="none" strike="noStrike" kern="1200" cap="none" spc="0" normalizeH="0" baseline="0" noProof="0">
              <a:ln>
                <a:noFill/>
              </a:ln>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effectLst/>
                <a:uLnTx/>
                <a:uFillTx/>
                <a:latin typeface="Söhne"/>
                <a:ea typeface="+mn-ea"/>
                <a:cs typeface="Segoe UI"/>
              </a:rPr>
              <a:t>Sources: </a:t>
            </a:r>
            <a:endParaRPr kumimoji="0" lang="en-US" sz="1100" b="0" i="0" u="none" strike="noStrike" kern="1200" cap="none" spc="0" normalizeH="0" baseline="0" noProof="0">
              <a:ln>
                <a:noFill/>
              </a:ln>
              <a:effectLst/>
              <a:uLnTx/>
              <a:uFillTx/>
              <a:latin typeface="Söhne"/>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effectLst/>
                <a:uLnTx/>
                <a:uFillTx/>
                <a:latin typeface="Söhne"/>
                <a:ea typeface="+mn-ea"/>
                <a:cs typeface="Segoe UI"/>
              </a:rPr>
              <a:t>1. Northwind Health Plus offers coverage for vision exams, glasses, and contact lenses, as well as dental exams, cleanings, and fillings.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effectLst/>
                <a:uLnTx/>
                <a:uFillTx/>
                <a:latin typeface="Söhne"/>
                <a:ea typeface="+mn-ea"/>
                <a:cs typeface="Segoe UI"/>
              </a:rPr>
              <a:t>2. Northwind Standard only offers coverage for vision exams and glasses.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effectLst/>
                <a:uLnTx/>
                <a:uFillTx/>
                <a:latin typeface="Söhne"/>
                <a:ea typeface="+mn-ea"/>
                <a:cs typeface="Segoe UI"/>
              </a:rPr>
              <a:t>3. Both plans offer coverage for vision and dental services.</a:t>
            </a:r>
            <a:endParaRPr kumimoji="0" lang="en-US" sz="1400" b="0" i="0" u="none" strike="noStrike" kern="1200" cap="none" spc="0" normalizeH="0" baseline="0" noProof="0">
              <a:ln>
                <a:noFill/>
              </a:ln>
              <a:effectLst/>
              <a:uLnTx/>
              <a:uFillTx/>
              <a:latin typeface="Roboto Mono" panose="020B0604020202020204" pitchFamily="49" charset="0"/>
              <a:ea typeface="+mn-ea"/>
              <a:cs typeface="Segoe UI"/>
            </a:endParaRPr>
          </a:p>
        </p:txBody>
      </p:sp>
      <p:sp>
        <p:nvSpPr>
          <p:cNvPr id="5" name="Rounded Rectangle 20">
            <a:extLst>
              <a:ext uri="{FF2B5EF4-FFF2-40B4-BE49-F238E27FC236}">
                <a16:creationId xmlns:a16="http://schemas.microsoft.com/office/drawing/2014/main" id="{E75BB329-F278-2EBB-8FC0-089DDD4B88B5}"/>
              </a:ext>
              <a:ext uri="{C183D7F6-B498-43B3-948B-1728B52AA6E4}">
                <adec:decorative xmlns:adec="http://schemas.microsoft.com/office/drawing/2017/decorative" val="1"/>
              </a:ext>
            </a:extLst>
          </p:cNvPr>
          <p:cNvSpPr/>
          <p:nvPr/>
        </p:nvSpPr>
        <p:spPr bwMode="auto">
          <a:xfrm>
            <a:off x="7901570" y="1938649"/>
            <a:ext cx="3656767" cy="219219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 name="TextBox 18">
            <a:extLst>
              <a:ext uri="{FF2B5EF4-FFF2-40B4-BE49-F238E27FC236}">
                <a16:creationId xmlns:a16="http://schemas.microsoft.com/office/drawing/2014/main" id="{1FCC3667-7D40-5B44-C4DE-49B4AAD78CC5}"/>
              </a:ext>
            </a:extLst>
          </p:cNvPr>
          <p:cNvSpPr txBox="1"/>
          <p:nvPr/>
        </p:nvSpPr>
        <p:spPr>
          <a:xfrm>
            <a:off x="7973874" y="2132803"/>
            <a:ext cx="3430713" cy="181588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Generated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Roboto Mono" panose="00000009000000000000" pitchFamily="49" charset="0"/>
                <a:ea typeface="Roboto Mono" panose="00000009000000000000" pitchFamily="49" charset="0"/>
                <a:cs typeface="+mn-cs"/>
              </a:rPr>
              <a:t>Based on the provided information, it can be determined that both health plans offered by Northwind Health Plus and Northwind Standard provide coverage for vision exams. Therefore, your health plan should cover annual eye exams.</a:t>
            </a:r>
          </a:p>
        </p:txBody>
      </p:sp>
      <p:sp>
        <p:nvSpPr>
          <p:cNvPr id="8" name="Rectangle: Rounded Corners 1">
            <a:extLst>
              <a:ext uri="{FF2B5EF4-FFF2-40B4-BE49-F238E27FC236}">
                <a16:creationId xmlns:a16="http://schemas.microsoft.com/office/drawing/2014/main" id="{F37BCE0D-4E76-54D4-DA45-34820F33CFAC}"/>
              </a:ext>
              <a:ext uri="{C183D7F6-B498-43B3-948B-1728B52AA6E4}">
                <adec:decorative xmlns:adec="http://schemas.microsoft.com/office/drawing/2017/decorative" val="1"/>
              </a:ext>
            </a:extLst>
          </p:cNvPr>
          <p:cNvSpPr/>
          <p:nvPr/>
        </p:nvSpPr>
        <p:spPr bwMode="auto">
          <a:xfrm>
            <a:off x="2288570" y="2049676"/>
            <a:ext cx="3025951" cy="1164724"/>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9" name="Rectangle: Rounded Corners 2">
            <a:extLst>
              <a:ext uri="{FF2B5EF4-FFF2-40B4-BE49-F238E27FC236}">
                <a16:creationId xmlns:a16="http://schemas.microsoft.com/office/drawing/2014/main" id="{AB0878AF-B1F5-CAE2-1403-00428E4FEB56}"/>
              </a:ext>
              <a:ext uri="{C183D7F6-B498-43B3-948B-1728B52AA6E4}">
                <adec:decorative xmlns:adec="http://schemas.microsoft.com/office/drawing/2017/decorative" val="1"/>
              </a:ext>
            </a:extLst>
          </p:cNvPr>
          <p:cNvSpPr/>
          <p:nvPr/>
        </p:nvSpPr>
        <p:spPr bwMode="auto">
          <a:xfrm>
            <a:off x="2350939" y="3278672"/>
            <a:ext cx="2690252" cy="456929"/>
          </a:xfrm>
          <a:prstGeom prst="roundRect">
            <a:avLst/>
          </a:prstGeom>
          <a:noFill/>
          <a:ln w="19050" cap="flat" cmpd="sng" algn="ctr">
            <a:solidFill>
              <a:schemeClr val="bg2">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1" name="Rectangle: Rounded Corners 3">
            <a:extLst>
              <a:ext uri="{FF2B5EF4-FFF2-40B4-BE49-F238E27FC236}">
                <a16:creationId xmlns:a16="http://schemas.microsoft.com/office/drawing/2014/main" id="{801B4DB0-6A0D-ADF2-8D1E-6BD68F003450}"/>
              </a:ext>
              <a:ext uri="{C183D7F6-B498-43B3-948B-1728B52AA6E4}">
                <adec:decorative xmlns:adec="http://schemas.microsoft.com/office/drawing/2017/decorative" val="1"/>
              </a:ext>
            </a:extLst>
          </p:cNvPr>
          <p:cNvSpPr/>
          <p:nvPr/>
        </p:nvSpPr>
        <p:spPr bwMode="auto">
          <a:xfrm>
            <a:off x="2288570" y="3803624"/>
            <a:ext cx="2842652" cy="1860118"/>
          </a:xfrm>
          <a:prstGeom prst="roundRect">
            <a:avLst/>
          </a:prstGeom>
          <a:noFill/>
          <a:ln w="19050" cap="flat" cmpd="sng" algn="ctr">
            <a:solidFill>
              <a:schemeClr val="accent5">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2" name="TextBox 4">
            <a:extLst>
              <a:ext uri="{FF2B5EF4-FFF2-40B4-BE49-F238E27FC236}">
                <a16:creationId xmlns:a16="http://schemas.microsoft.com/office/drawing/2014/main" id="{439765F0-CAE4-E385-8A67-71E0EF755917}"/>
              </a:ext>
            </a:extLst>
          </p:cNvPr>
          <p:cNvSpPr txBox="1"/>
          <p:nvPr/>
        </p:nvSpPr>
        <p:spPr>
          <a:xfrm>
            <a:off x="121857" y="5859720"/>
            <a:ext cx="335027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Text input that provides some framing as to how the engine should behave</a:t>
            </a:r>
          </a:p>
        </p:txBody>
      </p:sp>
      <p:cxnSp>
        <p:nvCxnSpPr>
          <p:cNvPr id="13" name="Connector: Elbow 5">
            <a:extLst>
              <a:ext uri="{FF2B5EF4-FFF2-40B4-BE49-F238E27FC236}">
                <a16:creationId xmlns:a16="http://schemas.microsoft.com/office/drawing/2014/main" id="{38A45383-D5A0-B032-B49B-C4E7856BFE03}"/>
              </a:ext>
              <a:ext uri="{C183D7F6-B498-43B3-948B-1728B52AA6E4}">
                <adec:decorative xmlns:adec="http://schemas.microsoft.com/office/drawing/2017/decorative" val="1"/>
              </a:ext>
            </a:extLst>
          </p:cNvPr>
          <p:cNvCxnSpPr>
            <a:cxnSpLocks/>
            <a:stCxn id="12" idx="0"/>
            <a:endCxn id="8" idx="1"/>
          </p:cNvCxnSpPr>
          <p:nvPr/>
        </p:nvCxnSpPr>
        <p:spPr>
          <a:xfrm rot="5400000" flipH="1" flipV="1">
            <a:off x="428940" y="4000091"/>
            <a:ext cx="3227682" cy="491577"/>
          </a:xfrm>
          <a:prstGeom prst="bentConnector2">
            <a:avLst/>
          </a:prstGeom>
          <a:ln w="28575">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8">
            <a:extLst>
              <a:ext uri="{FF2B5EF4-FFF2-40B4-BE49-F238E27FC236}">
                <a16:creationId xmlns:a16="http://schemas.microsoft.com/office/drawing/2014/main" id="{D2234324-829F-C88F-4281-EDE5358E4858}"/>
              </a:ext>
            </a:extLst>
          </p:cNvPr>
          <p:cNvSpPr txBox="1"/>
          <p:nvPr/>
        </p:nvSpPr>
        <p:spPr>
          <a:xfrm>
            <a:off x="5870556" y="5998218"/>
            <a:ext cx="335027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User provided question that needs to be answered</a:t>
            </a:r>
          </a:p>
        </p:txBody>
      </p:sp>
      <p:cxnSp>
        <p:nvCxnSpPr>
          <p:cNvPr id="16" name="Connector: Elbow 10">
            <a:extLst>
              <a:ext uri="{FF2B5EF4-FFF2-40B4-BE49-F238E27FC236}">
                <a16:creationId xmlns:a16="http://schemas.microsoft.com/office/drawing/2014/main" id="{C15F24E3-43BC-C5C2-79BE-0F968AA982A2}"/>
              </a:ext>
              <a:ext uri="{C183D7F6-B498-43B3-948B-1728B52AA6E4}">
                <adec:decorative xmlns:adec="http://schemas.microsoft.com/office/drawing/2017/decorative" val="1"/>
              </a:ext>
            </a:extLst>
          </p:cNvPr>
          <p:cNvCxnSpPr>
            <a:cxnSpLocks/>
            <a:stCxn id="15" idx="0"/>
            <a:endCxn id="4" idx="3"/>
          </p:cNvCxnSpPr>
          <p:nvPr/>
        </p:nvCxnSpPr>
        <p:spPr>
          <a:xfrm rot="16200000" flipV="1">
            <a:off x="5099723" y="3552249"/>
            <a:ext cx="2477468" cy="2414470"/>
          </a:xfrm>
          <a:prstGeom prst="bentConnector2">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24">
            <a:extLst>
              <a:ext uri="{FF2B5EF4-FFF2-40B4-BE49-F238E27FC236}">
                <a16:creationId xmlns:a16="http://schemas.microsoft.com/office/drawing/2014/main" id="{FDE8FF6F-809B-67D4-5172-B8336FD121B9}"/>
              </a:ext>
            </a:extLst>
          </p:cNvPr>
          <p:cNvSpPr txBox="1"/>
          <p:nvPr/>
        </p:nvSpPr>
        <p:spPr>
          <a:xfrm>
            <a:off x="3544956" y="5998219"/>
            <a:ext cx="246329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Sources used to answer the question</a:t>
            </a:r>
          </a:p>
        </p:txBody>
      </p:sp>
      <p:cxnSp>
        <p:nvCxnSpPr>
          <p:cNvPr id="18" name="Connector: Elbow 45">
            <a:extLst>
              <a:ext uri="{FF2B5EF4-FFF2-40B4-BE49-F238E27FC236}">
                <a16:creationId xmlns:a16="http://schemas.microsoft.com/office/drawing/2014/main" id="{8C4E4F35-EC6C-434C-F4F2-6E624694BD98}"/>
              </a:ext>
              <a:ext uri="{C183D7F6-B498-43B3-948B-1728B52AA6E4}">
                <adec:decorative xmlns:adec="http://schemas.microsoft.com/office/drawing/2017/decorative" val="1"/>
              </a:ext>
            </a:extLst>
          </p:cNvPr>
          <p:cNvCxnSpPr>
            <a:cxnSpLocks/>
            <a:stCxn id="17" idx="0"/>
            <a:endCxn id="11" idx="2"/>
          </p:cNvCxnSpPr>
          <p:nvPr/>
        </p:nvCxnSpPr>
        <p:spPr>
          <a:xfrm rot="16200000" flipV="1">
            <a:off x="4076013" y="5297626"/>
            <a:ext cx="334477" cy="1066710"/>
          </a:xfrm>
          <a:prstGeom prst="bentConnector3">
            <a:avLst>
              <a:gd name="adj1" fmla="val 5000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8A8A3C91-CC7C-199F-327B-6F863A063EBA}"/>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2. Retrieval Augmented Generation: Bring your data to the prompt</a:t>
            </a:r>
          </a:p>
        </p:txBody>
      </p:sp>
    </p:spTree>
    <p:extLst>
      <p:ext uri="{BB962C8B-B14F-4D97-AF65-F5344CB8AC3E}">
        <p14:creationId xmlns:p14="http://schemas.microsoft.com/office/powerpoint/2010/main" val="300860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A9AA6F1-F517-DBA9-7B18-4C286D61F369}"/>
              </a:ext>
              <a:ext uri="{C183D7F6-B498-43B3-948B-1728B52AA6E4}">
                <adec:decorative xmlns:adec="http://schemas.microsoft.com/office/drawing/2017/decorative" val="1"/>
              </a:ext>
            </a:extLst>
          </p:cNvPr>
          <p:cNvCxnSpPr>
            <a:cxnSpLocks/>
          </p:cNvCxnSpPr>
          <p:nvPr/>
        </p:nvCxnSpPr>
        <p:spPr>
          <a:xfrm rot="10800000" flipH="1">
            <a:off x="4609164" y="2264266"/>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7AB7B54D-9A65-E3A6-4E4C-2B0C4CC17422}"/>
              </a:ext>
              <a:ext uri="{C183D7F6-B498-43B3-948B-1728B52AA6E4}">
                <adec:decorative xmlns:adec="http://schemas.microsoft.com/office/drawing/2017/decorative" val="1"/>
              </a:ext>
            </a:extLst>
          </p:cNvPr>
          <p:cNvSpPr/>
          <p:nvPr/>
        </p:nvSpPr>
        <p:spPr>
          <a:xfrm>
            <a:off x="3281924" y="1625132"/>
            <a:ext cx="270299" cy="1696371"/>
          </a:xfrm>
          <a:prstGeom prst="leftBrace">
            <a:avLst>
              <a:gd name="adj1" fmla="val 70202"/>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cxnSp>
        <p:nvCxnSpPr>
          <p:cNvPr id="9" name="Straight Arrow Connector 8">
            <a:extLst>
              <a:ext uri="{FF2B5EF4-FFF2-40B4-BE49-F238E27FC236}">
                <a16:creationId xmlns:a16="http://schemas.microsoft.com/office/drawing/2014/main" id="{884E7276-D306-0E82-FD8F-6B07F285D5F2}"/>
              </a:ext>
              <a:ext uri="{C183D7F6-B498-43B3-948B-1728B52AA6E4}">
                <adec:decorative xmlns:adec="http://schemas.microsoft.com/office/drawing/2017/decorative" val="1"/>
              </a:ext>
            </a:extLst>
          </p:cNvPr>
          <p:cNvCxnSpPr>
            <a:cxnSpLocks/>
          </p:cNvCxnSpPr>
          <p:nvPr/>
        </p:nvCxnSpPr>
        <p:spPr>
          <a:xfrm>
            <a:off x="2934852" y="2473317"/>
            <a:ext cx="304501"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7141466-5E07-7818-FB3D-215398518C7C}"/>
              </a:ext>
              <a:ext uri="{C183D7F6-B498-43B3-948B-1728B52AA6E4}">
                <adec:decorative xmlns:adec="http://schemas.microsoft.com/office/drawing/2017/decorative" val="1"/>
              </a:ext>
            </a:extLst>
          </p:cNvPr>
          <p:cNvGrpSpPr/>
          <p:nvPr/>
        </p:nvGrpSpPr>
        <p:grpSpPr>
          <a:xfrm>
            <a:off x="3546838" y="1692457"/>
            <a:ext cx="1093933" cy="1704309"/>
            <a:chOff x="4359240" y="2721000"/>
            <a:chExt cx="1043338" cy="1642648"/>
          </a:xfrm>
        </p:grpSpPr>
        <p:grpSp>
          <p:nvGrpSpPr>
            <p:cNvPr id="17" name="Group 16">
              <a:extLst>
                <a:ext uri="{FF2B5EF4-FFF2-40B4-BE49-F238E27FC236}">
                  <a16:creationId xmlns:a16="http://schemas.microsoft.com/office/drawing/2014/main" id="{705C3937-D46D-0D1F-5F5B-BDFFEA3D39EF}"/>
                </a:ext>
              </a:extLst>
            </p:cNvPr>
            <p:cNvGrpSpPr/>
            <p:nvPr/>
          </p:nvGrpSpPr>
          <p:grpSpPr>
            <a:xfrm>
              <a:off x="4359240" y="2721000"/>
              <a:ext cx="234010" cy="1503359"/>
              <a:chOff x="4359240" y="2721000"/>
              <a:chExt cx="234010" cy="1503359"/>
            </a:xfrm>
          </p:grpSpPr>
          <p:pic>
            <p:nvPicPr>
              <p:cNvPr id="23" name="Picture 22">
                <a:extLst>
                  <a:ext uri="{FF2B5EF4-FFF2-40B4-BE49-F238E27FC236}">
                    <a16:creationId xmlns:a16="http://schemas.microsoft.com/office/drawing/2014/main" id="{6A61859B-FC05-D3F8-75EC-6BE6985B35F4}"/>
                  </a:ext>
                </a:extLst>
              </p:cNvPr>
              <p:cNvPicPr>
                <a:picLocks noChangeAspect="1"/>
              </p:cNvPicPr>
              <p:nvPr/>
            </p:nvPicPr>
            <p:blipFill>
              <a:blip r:embed="rId3"/>
              <a:stretch>
                <a:fillRect/>
              </a:stretch>
            </p:blipFill>
            <p:spPr>
              <a:xfrm>
                <a:off x="4359240" y="272100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4" name="Picture 23">
                <a:extLst>
                  <a:ext uri="{FF2B5EF4-FFF2-40B4-BE49-F238E27FC236}">
                    <a16:creationId xmlns:a16="http://schemas.microsoft.com/office/drawing/2014/main" id="{8048B95E-0C67-1B39-B185-27D9D10DB06E}"/>
                  </a:ext>
                </a:extLst>
              </p:cNvPr>
              <p:cNvPicPr>
                <a:picLocks noChangeAspect="1"/>
              </p:cNvPicPr>
              <p:nvPr/>
            </p:nvPicPr>
            <p:blipFill>
              <a:blip r:embed="rId3"/>
              <a:stretch>
                <a:fillRect/>
              </a:stretch>
            </p:blipFill>
            <p:spPr>
              <a:xfrm>
                <a:off x="4359240" y="3136335"/>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5" name="Picture 24">
                <a:extLst>
                  <a:ext uri="{FF2B5EF4-FFF2-40B4-BE49-F238E27FC236}">
                    <a16:creationId xmlns:a16="http://schemas.microsoft.com/office/drawing/2014/main" id="{8051E810-3E13-243B-4F6C-EA5C88990E87}"/>
                  </a:ext>
                </a:extLst>
              </p:cNvPr>
              <p:cNvPicPr>
                <a:picLocks noChangeAspect="1"/>
              </p:cNvPicPr>
              <p:nvPr/>
            </p:nvPicPr>
            <p:blipFill>
              <a:blip r:embed="rId3"/>
              <a:stretch>
                <a:fillRect/>
              </a:stretch>
            </p:blipFill>
            <p:spPr>
              <a:xfrm>
                <a:off x="4359240" y="3533751"/>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6" name="Picture 25">
                <a:extLst>
                  <a:ext uri="{FF2B5EF4-FFF2-40B4-BE49-F238E27FC236}">
                    <a16:creationId xmlns:a16="http://schemas.microsoft.com/office/drawing/2014/main" id="{FECE152F-6FD1-2D41-8318-F0D351197281}"/>
                  </a:ext>
                </a:extLst>
              </p:cNvPr>
              <p:cNvPicPr>
                <a:picLocks noChangeAspect="1"/>
              </p:cNvPicPr>
              <p:nvPr/>
            </p:nvPicPr>
            <p:blipFill>
              <a:blip r:embed="rId3"/>
              <a:stretch>
                <a:fillRect/>
              </a:stretch>
            </p:blipFill>
            <p:spPr>
              <a:xfrm>
                <a:off x="4359240" y="394071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grpSp>
        <p:grpSp>
          <p:nvGrpSpPr>
            <p:cNvPr id="18" name="Group 17">
              <a:extLst>
                <a:ext uri="{FF2B5EF4-FFF2-40B4-BE49-F238E27FC236}">
                  <a16:creationId xmlns:a16="http://schemas.microsoft.com/office/drawing/2014/main" id="{582ACE61-C8A4-9B43-0B69-7D41771509DB}"/>
                </a:ext>
              </a:extLst>
            </p:cNvPr>
            <p:cNvGrpSpPr/>
            <p:nvPr/>
          </p:nvGrpSpPr>
          <p:grpSpPr>
            <a:xfrm>
              <a:off x="4655436" y="2738919"/>
              <a:ext cx="747142" cy="1624729"/>
              <a:chOff x="4655436" y="2738919"/>
              <a:chExt cx="747142" cy="1624729"/>
            </a:xfrm>
          </p:grpSpPr>
          <p:sp>
            <p:nvSpPr>
              <p:cNvPr id="19" name="TextBox 18">
                <a:extLst>
                  <a:ext uri="{FF2B5EF4-FFF2-40B4-BE49-F238E27FC236}">
                    <a16:creationId xmlns:a16="http://schemas.microsoft.com/office/drawing/2014/main" id="{125791E2-AFF9-B792-174C-DDF898FFD528}"/>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Chunk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sp>
            <p:nvSpPr>
              <p:cNvPr id="20" name="TextBox 19">
                <a:extLst>
                  <a:ext uri="{FF2B5EF4-FFF2-40B4-BE49-F238E27FC236}">
                    <a16:creationId xmlns:a16="http://schemas.microsoft.com/office/drawing/2014/main" id="{ECEFE8C9-0F26-9FA1-4F50-7C57BD010361}"/>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Chunk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sp>
            <p:nvSpPr>
              <p:cNvPr id="21" name="TextBox 20">
                <a:extLst>
                  <a:ext uri="{FF2B5EF4-FFF2-40B4-BE49-F238E27FC236}">
                    <a16:creationId xmlns:a16="http://schemas.microsoft.com/office/drawing/2014/main" id="{EE1853A2-BC99-3C9C-C205-660822A0FFC0}"/>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Chunk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sp>
            <p:nvSpPr>
              <p:cNvPr id="22" name="TextBox 21">
                <a:extLst>
                  <a:ext uri="{FF2B5EF4-FFF2-40B4-BE49-F238E27FC236}">
                    <a16:creationId xmlns:a16="http://schemas.microsoft.com/office/drawing/2014/main" id="{37CEB1C1-89F7-2C2D-4E33-AC70434406BB}"/>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Chunk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grpSp>
      </p:grpSp>
      <p:grpSp>
        <p:nvGrpSpPr>
          <p:cNvPr id="31" name="Group 30">
            <a:extLst>
              <a:ext uri="{FF2B5EF4-FFF2-40B4-BE49-F238E27FC236}">
                <a16:creationId xmlns:a16="http://schemas.microsoft.com/office/drawing/2014/main" id="{D27C7CCE-4116-8B99-3400-664EF4FE129E}"/>
              </a:ext>
              <a:ext uri="{C183D7F6-B498-43B3-948B-1728B52AA6E4}">
                <adec:decorative xmlns:adec="http://schemas.microsoft.com/office/drawing/2017/decorative" val="1"/>
              </a:ext>
            </a:extLst>
          </p:cNvPr>
          <p:cNvGrpSpPr/>
          <p:nvPr/>
        </p:nvGrpSpPr>
        <p:grpSpPr>
          <a:xfrm>
            <a:off x="10768698" y="1727803"/>
            <a:ext cx="493325" cy="374257"/>
            <a:chOff x="4764224" y="2905396"/>
            <a:chExt cx="614227" cy="470896"/>
          </a:xfrm>
        </p:grpSpPr>
        <p:grpSp>
          <p:nvGrpSpPr>
            <p:cNvPr id="35" name="Group 34">
              <a:extLst>
                <a:ext uri="{FF2B5EF4-FFF2-40B4-BE49-F238E27FC236}">
                  <a16:creationId xmlns:a16="http://schemas.microsoft.com/office/drawing/2014/main" id="{9AE049FB-2925-B1EF-7B0D-30FF15D30EDE}"/>
                </a:ext>
              </a:extLst>
            </p:cNvPr>
            <p:cNvGrpSpPr/>
            <p:nvPr/>
          </p:nvGrpSpPr>
          <p:grpSpPr>
            <a:xfrm>
              <a:off x="4764224" y="2988149"/>
              <a:ext cx="347088" cy="388143"/>
              <a:chOff x="1175042" y="1972326"/>
              <a:chExt cx="147106" cy="164506"/>
            </a:xfrm>
            <a:solidFill>
              <a:srgbClr val="409AE1"/>
            </a:solidFill>
          </p:grpSpPr>
          <p:sp>
            <p:nvSpPr>
              <p:cNvPr id="40" name="Freeform 5">
                <a:extLst>
                  <a:ext uri="{FF2B5EF4-FFF2-40B4-BE49-F238E27FC236}">
                    <a16:creationId xmlns:a16="http://schemas.microsoft.com/office/drawing/2014/main" id="{4D472F4D-1AF4-8F4C-ADAD-965911DB9EF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41" name="Oval 40">
                <a:extLst>
                  <a:ext uri="{FF2B5EF4-FFF2-40B4-BE49-F238E27FC236}">
                    <a16:creationId xmlns:a16="http://schemas.microsoft.com/office/drawing/2014/main" id="{CC599C7A-44BB-206B-12E5-371A0F62B95D}"/>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6" name="Group 35">
              <a:extLst>
                <a:ext uri="{FF2B5EF4-FFF2-40B4-BE49-F238E27FC236}">
                  <a16:creationId xmlns:a16="http://schemas.microsoft.com/office/drawing/2014/main" id="{A17E7A13-DF78-DC9A-BB5D-E0F37218710F}"/>
                </a:ext>
              </a:extLst>
            </p:cNvPr>
            <p:cNvGrpSpPr/>
            <p:nvPr/>
          </p:nvGrpSpPr>
          <p:grpSpPr>
            <a:xfrm>
              <a:off x="5031363" y="2905396"/>
              <a:ext cx="347088" cy="388143"/>
              <a:chOff x="1175042" y="1972326"/>
              <a:chExt cx="147106" cy="164506"/>
            </a:xfrm>
          </p:grpSpPr>
          <p:sp>
            <p:nvSpPr>
              <p:cNvPr id="38" name="Freeform 5">
                <a:extLst>
                  <a:ext uri="{FF2B5EF4-FFF2-40B4-BE49-F238E27FC236}">
                    <a16:creationId xmlns:a16="http://schemas.microsoft.com/office/drawing/2014/main" id="{FB209EC2-8CE1-C073-3713-57409A9E749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39" name="Oval 38">
                <a:extLst>
                  <a:ext uri="{FF2B5EF4-FFF2-40B4-BE49-F238E27FC236}">
                    <a16:creationId xmlns:a16="http://schemas.microsoft.com/office/drawing/2014/main" id="{2CDADA7D-472D-2C24-4134-B0B82ECFA07B}"/>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sp>
          <p:nvSpPr>
            <p:cNvPr id="37" name="Freeform 28">
              <a:extLst>
                <a:ext uri="{FF2B5EF4-FFF2-40B4-BE49-F238E27FC236}">
                  <a16:creationId xmlns:a16="http://schemas.microsoft.com/office/drawing/2014/main" id="{C3B1CC26-50A0-18FE-7FBA-36A48E6BAD18}"/>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2" name="Group 31">
            <a:extLst>
              <a:ext uri="{FF2B5EF4-FFF2-40B4-BE49-F238E27FC236}">
                <a16:creationId xmlns:a16="http://schemas.microsoft.com/office/drawing/2014/main" id="{974C3285-84B8-518A-FF90-1C66B7E64CD5}"/>
              </a:ext>
              <a:ext uri="{C183D7F6-B498-43B3-948B-1728B52AA6E4}">
                <adec:decorative xmlns:adec="http://schemas.microsoft.com/office/drawing/2017/decorative" val="1"/>
              </a:ext>
            </a:extLst>
          </p:cNvPr>
          <p:cNvGrpSpPr/>
          <p:nvPr/>
        </p:nvGrpSpPr>
        <p:grpSpPr>
          <a:xfrm>
            <a:off x="10692739" y="1480244"/>
            <a:ext cx="316812" cy="282821"/>
            <a:chOff x="4764983" y="2720537"/>
            <a:chExt cx="324620" cy="292851"/>
          </a:xfrm>
        </p:grpSpPr>
        <p:sp>
          <p:nvSpPr>
            <p:cNvPr id="33" name="Rectangle: Rounded Corners 32">
              <a:extLst>
                <a:ext uri="{FF2B5EF4-FFF2-40B4-BE49-F238E27FC236}">
                  <a16:creationId xmlns:a16="http://schemas.microsoft.com/office/drawing/2014/main" id="{F2C6C441-17C5-8E95-0E61-E6B08B1086D2}"/>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sp>
          <p:nvSpPr>
            <p:cNvPr id="34" name="Rectangle 128">
              <a:extLst>
                <a:ext uri="{FF2B5EF4-FFF2-40B4-BE49-F238E27FC236}">
                  <a16:creationId xmlns:a16="http://schemas.microsoft.com/office/drawing/2014/main" id="{8B9D9DC6-8F7D-8859-189D-A9275D4C9C48}"/>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grpSp>
      <p:sp>
        <p:nvSpPr>
          <p:cNvPr id="29" name="TextBox 28">
            <a:extLst>
              <a:ext uri="{FF2B5EF4-FFF2-40B4-BE49-F238E27FC236}">
                <a16:creationId xmlns:a16="http://schemas.microsoft.com/office/drawing/2014/main" id="{02395585-8B55-B4A8-C198-639C7713C3BB}"/>
              </a:ext>
              <a:ext uri="{C183D7F6-B498-43B3-948B-1728B52AA6E4}">
                <adec:decorative xmlns:adec="http://schemas.microsoft.com/office/drawing/2017/decorative" val="1"/>
              </a:ext>
            </a:extLst>
          </p:cNvPr>
          <p:cNvSpPr txBox="1"/>
          <p:nvPr/>
        </p:nvSpPr>
        <p:spPr>
          <a:xfrm>
            <a:off x="10553302" y="2177902"/>
            <a:ext cx="847429" cy="415129"/>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application</a:t>
            </a:r>
          </a:p>
        </p:txBody>
      </p:sp>
      <p:sp>
        <p:nvSpPr>
          <p:cNvPr id="30" name="TextBox 29">
            <a:extLst>
              <a:ext uri="{FF2B5EF4-FFF2-40B4-BE49-F238E27FC236}">
                <a16:creationId xmlns:a16="http://schemas.microsoft.com/office/drawing/2014/main" id="{4A5CB12F-6AA8-6B24-943C-2C8337ECF12D}"/>
              </a:ext>
            </a:extLst>
          </p:cNvPr>
          <p:cNvSpPr txBox="1"/>
          <p:nvPr/>
        </p:nvSpPr>
        <p:spPr>
          <a:xfrm>
            <a:off x="10646999" y="1345557"/>
            <a:ext cx="316812" cy="5077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Sans Text"/>
                <a:ea typeface="+mn-ea"/>
                <a:cs typeface="+mn-cs"/>
              </a:rPr>
              <a:t>?</a:t>
            </a:r>
          </a:p>
        </p:txBody>
      </p:sp>
      <p:sp>
        <p:nvSpPr>
          <p:cNvPr id="45" name="TextBox 44">
            <a:extLst>
              <a:ext uri="{FF2B5EF4-FFF2-40B4-BE49-F238E27FC236}">
                <a16:creationId xmlns:a16="http://schemas.microsoft.com/office/drawing/2014/main" id="{A7F46650-6F4C-4F83-C339-DBB9A0885F43}"/>
              </a:ext>
              <a:ext uri="{C183D7F6-B498-43B3-948B-1728B52AA6E4}">
                <adec:decorative xmlns:adec="http://schemas.microsoft.com/office/drawing/2017/decorative" val="1"/>
              </a:ext>
            </a:extLst>
          </p:cNvPr>
          <p:cNvSpPr txBox="1"/>
          <p:nvPr/>
        </p:nvSpPr>
        <p:spPr>
          <a:xfrm>
            <a:off x="6732173" y="2639971"/>
            <a:ext cx="1213795"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N-relevant chunks</a:t>
            </a:r>
          </a:p>
        </p:txBody>
      </p:sp>
      <p:pic>
        <p:nvPicPr>
          <p:cNvPr id="46" name="Picture 45">
            <a:extLst>
              <a:ext uri="{FF2B5EF4-FFF2-40B4-BE49-F238E27FC236}">
                <a16:creationId xmlns:a16="http://schemas.microsoft.com/office/drawing/2014/main" id="{D12F8D04-29BC-034D-8F60-CCA26AD17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27722" y="3088663"/>
            <a:ext cx="245358" cy="294297"/>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pic>
        <p:nvPicPr>
          <p:cNvPr id="47" name="Picture 46">
            <a:extLst>
              <a:ext uri="{FF2B5EF4-FFF2-40B4-BE49-F238E27FC236}">
                <a16:creationId xmlns:a16="http://schemas.microsoft.com/office/drawing/2014/main" id="{CF586A42-4E40-F75F-D44B-18E8F66BB1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53153" y="3091456"/>
            <a:ext cx="245358" cy="294297"/>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pic>
        <p:nvPicPr>
          <p:cNvPr id="48" name="Picture 47">
            <a:extLst>
              <a:ext uri="{FF2B5EF4-FFF2-40B4-BE49-F238E27FC236}">
                <a16:creationId xmlns:a16="http://schemas.microsoft.com/office/drawing/2014/main" id="{E28BDCC0-AB1B-220B-70AE-52B407B259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90450" y="3096659"/>
            <a:ext cx="245358" cy="294297"/>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sp>
        <p:nvSpPr>
          <p:cNvPr id="50" name="TextBox 49">
            <a:extLst>
              <a:ext uri="{FF2B5EF4-FFF2-40B4-BE49-F238E27FC236}">
                <a16:creationId xmlns:a16="http://schemas.microsoft.com/office/drawing/2014/main" id="{4FD58802-012F-AC89-C5E2-67A54E8504D6}"/>
              </a:ext>
              <a:ext uri="{C183D7F6-B498-43B3-948B-1728B52AA6E4}">
                <adec:decorative xmlns:adec="http://schemas.microsoft.com/office/drawing/2017/decorative" val="1"/>
              </a:ext>
            </a:extLst>
          </p:cNvPr>
          <p:cNvSpPr txBox="1"/>
          <p:nvPr/>
        </p:nvSpPr>
        <p:spPr>
          <a:xfrm>
            <a:off x="7877941" y="3308452"/>
            <a:ext cx="847429" cy="2554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Prompting</a:t>
            </a:r>
          </a:p>
        </p:txBody>
      </p:sp>
      <p:sp>
        <p:nvSpPr>
          <p:cNvPr id="54" name="Rectangle 53">
            <a:extLst>
              <a:ext uri="{FF2B5EF4-FFF2-40B4-BE49-F238E27FC236}">
                <a16:creationId xmlns:a16="http://schemas.microsoft.com/office/drawing/2014/main" id="{742B13A1-5F07-8B7A-2020-68847B1726AA}"/>
              </a:ext>
            </a:extLst>
          </p:cNvPr>
          <p:cNvSpPr/>
          <p:nvPr/>
        </p:nvSpPr>
        <p:spPr bwMode="auto">
          <a:xfrm>
            <a:off x="5690888" y="2457999"/>
            <a:ext cx="66236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Search</a:t>
            </a:r>
          </a:p>
        </p:txBody>
      </p:sp>
      <p:sp>
        <p:nvSpPr>
          <p:cNvPr id="61" name="TextBox 60">
            <a:extLst>
              <a:ext uri="{FF2B5EF4-FFF2-40B4-BE49-F238E27FC236}">
                <a16:creationId xmlns:a16="http://schemas.microsoft.com/office/drawing/2014/main" id="{4CD72AC8-F47A-207C-A215-52508F49809B}"/>
              </a:ext>
              <a:ext uri="{C183D7F6-B498-43B3-948B-1728B52AA6E4}">
                <adec:decorative xmlns:adec="http://schemas.microsoft.com/office/drawing/2017/decorative" val="1"/>
              </a:ext>
            </a:extLst>
          </p:cNvPr>
          <p:cNvSpPr txBox="1"/>
          <p:nvPr/>
        </p:nvSpPr>
        <p:spPr>
          <a:xfrm>
            <a:off x="6416940" y="1452148"/>
            <a:ext cx="1853699" cy="734458"/>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Search query/questions</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(Including filters, facets,</a:t>
            </a:r>
            <a:b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scoring profiles, etc.)</a:t>
            </a:r>
          </a:p>
        </p:txBody>
      </p:sp>
      <p:cxnSp>
        <p:nvCxnSpPr>
          <p:cNvPr id="65" name="Straight Arrow Connector 64">
            <a:extLst>
              <a:ext uri="{FF2B5EF4-FFF2-40B4-BE49-F238E27FC236}">
                <a16:creationId xmlns:a16="http://schemas.microsoft.com/office/drawing/2014/main" id="{316AF38C-0CB6-8BB3-2EF2-9F6F7CCC9DA7}"/>
              </a:ext>
              <a:ext uri="{C183D7F6-B498-43B3-948B-1728B52AA6E4}">
                <adec:decorative xmlns:adec="http://schemas.microsoft.com/office/drawing/2017/decorative" val="1"/>
              </a:ext>
            </a:extLst>
          </p:cNvPr>
          <p:cNvCxnSpPr>
            <a:cxnSpLocks/>
          </p:cNvCxnSpPr>
          <p:nvPr/>
        </p:nvCxnSpPr>
        <p:spPr>
          <a:xfrm>
            <a:off x="6389192" y="2473317"/>
            <a:ext cx="200377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038E4C2B-9695-B1B3-3D9C-001C581650B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218838" y="2098599"/>
            <a:ext cx="513007" cy="45584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70" name="TextBox 69">
            <a:extLst>
              <a:ext uri="{FF2B5EF4-FFF2-40B4-BE49-F238E27FC236}">
                <a16:creationId xmlns:a16="http://schemas.microsoft.com/office/drawing/2014/main" id="{4405941C-F291-AFD4-FDF8-6303F2F02A41}"/>
              </a:ext>
              <a:ext uri="{C183D7F6-B498-43B3-948B-1728B52AA6E4}">
                <adec:decorative xmlns:adec="http://schemas.microsoft.com/office/drawing/2017/decorative" val="1"/>
              </a:ext>
            </a:extLst>
          </p:cNvPr>
          <p:cNvSpPr txBox="1"/>
          <p:nvPr/>
        </p:nvSpPr>
        <p:spPr>
          <a:xfrm>
            <a:off x="1810326" y="2541459"/>
            <a:ext cx="1383712"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Document Chunking </a:t>
            </a:r>
          </a:p>
        </p:txBody>
      </p:sp>
      <p:pic>
        <p:nvPicPr>
          <p:cNvPr id="72" name="Picture 71">
            <a:extLst>
              <a:ext uri="{FF2B5EF4-FFF2-40B4-BE49-F238E27FC236}">
                <a16:creationId xmlns:a16="http://schemas.microsoft.com/office/drawing/2014/main" id="{74500CB8-ABAE-2A8E-43B2-FECFC8A62A1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876693" y="3600271"/>
            <a:ext cx="1091075" cy="635347"/>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sp>
        <p:nvSpPr>
          <p:cNvPr id="73" name="TextBox 72">
            <a:extLst>
              <a:ext uri="{FF2B5EF4-FFF2-40B4-BE49-F238E27FC236}">
                <a16:creationId xmlns:a16="http://schemas.microsoft.com/office/drawing/2014/main" id="{BCD79C30-9630-3A5F-546D-A8D7AF3347AC}"/>
              </a:ext>
              <a:ext uri="{C183D7F6-B498-43B3-948B-1728B52AA6E4}">
                <adec:decorative xmlns:adec="http://schemas.microsoft.com/office/drawing/2017/decorative" val="1"/>
              </a:ext>
            </a:extLst>
          </p:cNvPr>
          <p:cNvSpPr txBox="1"/>
          <p:nvPr/>
        </p:nvSpPr>
        <p:spPr>
          <a:xfrm>
            <a:off x="1462000" y="4203502"/>
            <a:ext cx="2141598" cy="415129"/>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Azure AI 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Layout model</a:t>
            </a:r>
            <a:endPar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77" name="TextBox 76">
            <a:extLst>
              <a:ext uri="{FF2B5EF4-FFF2-40B4-BE49-F238E27FC236}">
                <a16:creationId xmlns:a16="http://schemas.microsoft.com/office/drawing/2014/main" id="{447BE8FB-D679-D485-0AA6-80F5A5CB7FF5}"/>
              </a:ext>
              <a:ext uri="{C183D7F6-B498-43B3-948B-1728B52AA6E4}">
                <adec:decorative xmlns:adec="http://schemas.microsoft.com/office/drawing/2017/decorative" val="1"/>
              </a:ext>
            </a:extLst>
          </p:cNvPr>
          <p:cNvSpPr txBox="1"/>
          <p:nvPr/>
        </p:nvSpPr>
        <p:spPr>
          <a:xfrm>
            <a:off x="472223" y="3853347"/>
            <a:ext cx="809837"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Document </a:t>
            </a:r>
            <a:b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b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library</a:t>
            </a:r>
            <a:endPar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endParaRPr>
          </a:p>
        </p:txBody>
      </p:sp>
      <p:pic>
        <p:nvPicPr>
          <p:cNvPr id="78" name="Picture 77">
            <a:extLst>
              <a:ext uri="{FF2B5EF4-FFF2-40B4-BE49-F238E27FC236}">
                <a16:creationId xmlns:a16="http://schemas.microsoft.com/office/drawing/2014/main" id="{03DB789C-0690-4866-E6D9-CE77745CDCF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15288" y="3255703"/>
            <a:ext cx="523707" cy="564065"/>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cxnSp>
        <p:nvCxnSpPr>
          <p:cNvPr id="76" name="Straight Arrow Connector 75">
            <a:extLst>
              <a:ext uri="{FF2B5EF4-FFF2-40B4-BE49-F238E27FC236}">
                <a16:creationId xmlns:a16="http://schemas.microsoft.com/office/drawing/2014/main" id="{CD74BB0D-085E-FD6B-98C4-A025C288763B}"/>
              </a:ext>
              <a:ext uri="{C183D7F6-B498-43B3-948B-1728B52AA6E4}">
                <adec:decorative xmlns:adec="http://schemas.microsoft.com/office/drawing/2017/decorative" val="1"/>
              </a:ext>
            </a:extLst>
          </p:cNvPr>
          <p:cNvCxnSpPr>
            <a:cxnSpLocks/>
          </p:cNvCxnSpPr>
          <p:nvPr/>
        </p:nvCxnSpPr>
        <p:spPr>
          <a:xfrm flipV="1">
            <a:off x="1085354" y="2883555"/>
            <a:ext cx="679656" cy="36869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15BAE1-B63A-33A9-E683-AD1B6443A405}"/>
              </a:ext>
            </a:extLst>
          </p:cNvPr>
          <p:cNvSpPr txBox="1"/>
          <p:nvPr/>
        </p:nvSpPr>
        <p:spPr>
          <a:xfrm>
            <a:off x="7817167" y="4309472"/>
            <a:ext cx="2141598" cy="2554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Azure OpenAI Service</a:t>
            </a:r>
          </a:p>
        </p:txBody>
      </p:sp>
      <p:sp>
        <p:nvSpPr>
          <p:cNvPr id="81" name="Rectangle: Rounded Corners 5">
            <a:extLst>
              <a:ext uri="{FF2B5EF4-FFF2-40B4-BE49-F238E27FC236}">
                <a16:creationId xmlns:a16="http://schemas.microsoft.com/office/drawing/2014/main" id="{F3375F32-D789-84B9-B3D9-E6DDABE4489F}"/>
              </a:ext>
            </a:extLst>
          </p:cNvPr>
          <p:cNvSpPr>
            <a:spLocks/>
          </p:cNvSpPr>
          <p:nvPr/>
        </p:nvSpPr>
        <p:spPr bwMode="auto">
          <a:xfrm>
            <a:off x="758201" y="2457999"/>
            <a:ext cx="479371" cy="474362"/>
          </a:xfrm>
          <a:prstGeom prst="roundRect">
            <a:avLst>
              <a:gd name="adj" fmla="val 50000"/>
            </a:avLst>
          </a:prstGeom>
          <a:gradFill flip="none" rotWithShape="1">
            <a:gsLst>
              <a:gs pos="82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Text Semibold"/>
                <a:ea typeface="+mn-ea"/>
                <a:cs typeface="Segoe UI" pitchFamily="34" charset="0"/>
              </a:rPr>
              <a:t>1</a:t>
            </a:r>
          </a:p>
        </p:txBody>
      </p:sp>
      <p:sp>
        <p:nvSpPr>
          <p:cNvPr id="95" name="Rectangle: Rounded Corners 5">
            <a:extLst>
              <a:ext uri="{FF2B5EF4-FFF2-40B4-BE49-F238E27FC236}">
                <a16:creationId xmlns:a16="http://schemas.microsoft.com/office/drawing/2014/main" id="{DE1953AB-A290-D792-5FE1-731DF1EBC0F5}"/>
              </a:ext>
            </a:extLst>
          </p:cNvPr>
          <p:cNvSpPr>
            <a:spLocks/>
          </p:cNvSpPr>
          <p:nvPr/>
        </p:nvSpPr>
        <p:spPr bwMode="auto">
          <a:xfrm>
            <a:off x="10851144" y="2677205"/>
            <a:ext cx="479371" cy="474362"/>
          </a:xfrm>
          <a:prstGeom prst="roundRect">
            <a:avLst>
              <a:gd name="adj" fmla="val 50000"/>
            </a:avLst>
          </a:prstGeom>
          <a:gradFill flip="none" rotWithShape="1">
            <a:gsLst>
              <a:gs pos="72000">
                <a:srgbClr val="0078D4"/>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6</a:t>
            </a:r>
          </a:p>
        </p:txBody>
      </p:sp>
      <p:sp>
        <p:nvSpPr>
          <p:cNvPr id="110" name="Left Brace 109">
            <a:extLst>
              <a:ext uri="{FF2B5EF4-FFF2-40B4-BE49-F238E27FC236}">
                <a16:creationId xmlns:a16="http://schemas.microsoft.com/office/drawing/2014/main" id="{042CEFD3-C16C-8BF3-764B-69E1E1F9D274}"/>
              </a:ext>
              <a:ext uri="{C183D7F6-B498-43B3-948B-1728B52AA6E4}">
                <adec:decorative xmlns:adec="http://schemas.microsoft.com/office/drawing/2017/decorative" val="1"/>
              </a:ext>
            </a:extLst>
          </p:cNvPr>
          <p:cNvSpPr/>
          <p:nvPr/>
        </p:nvSpPr>
        <p:spPr>
          <a:xfrm rot="10800000">
            <a:off x="5008718" y="1625132"/>
            <a:ext cx="270299" cy="1696371"/>
          </a:xfrm>
          <a:prstGeom prst="leftBrace">
            <a:avLst>
              <a:gd name="adj1" fmla="val 83749"/>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sp>
        <p:nvSpPr>
          <p:cNvPr id="114" name="TextBox 113">
            <a:extLst>
              <a:ext uri="{FF2B5EF4-FFF2-40B4-BE49-F238E27FC236}">
                <a16:creationId xmlns:a16="http://schemas.microsoft.com/office/drawing/2014/main" id="{D5FD5CDB-B606-E07C-01B6-2CD34D4A1A8F}"/>
              </a:ext>
              <a:ext uri="{C183D7F6-B498-43B3-948B-1728B52AA6E4}">
                <adec:decorative xmlns:adec="http://schemas.microsoft.com/office/drawing/2017/decorative" val="1"/>
              </a:ext>
            </a:extLst>
          </p:cNvPr>
          <p:cNvSpPr txBox="1"/>
          <p:nvPr/>
        </p:nvSpPr>
        <p:spPr>
          <a:xfrm>
            <a:off x="476103" y="2014715"/>
            <a:ext cx="71205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Database</a:t>
            </a: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cxnSp>
        <p:nvCxnSpPr>
          <p:cNvPr id="113" name="Straight Arrow Connector 112">
            <a:extLst>
              <a:ext uri="{FF2B5EF4-FFF2-40B4-BE49-F238E27FC236}">
                <a16:creationId xmlns:a16="http://schemas.microsoft.com/office/drawing/2014/main" id="{B6B7DBB8-6867-16D3-F26E-C2DD3F9927CE}"/>
              </a:ext>
              <a:ext uri="{C183D7F6-B498-43B3-948B-1728B52AA6E4}">
                <adec:decorative xmlns:adec="http://schemas.microsoft.com/office/drawing/2017/decorative" val="1"/>
              </a:ext>
            </a:extLst>
          </p:cNvPr>
          <p:cNvCxnSpPr>
            <a:cxnSpLocks/>
          </p:cNvCxnSpPr>
          <p:nvPr/>
        </p:nvCxnSpPr>
        <p:spPr>
          <a:xfrm>
            <a:off x="1179349" y="2108756"/>
            <a:ext cx="568462" cy="38875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32ED584-69C6-44A8-6BFB-593AF995F1F7}"/>
              </a:ext>
              <a:ext uri="{C183D7F6-B498-43B3-948B-1728B52AA6E4}">
                <adec:decorative xmlns:adec="http://schemas.microsoft.com/office/drawing/2017/decorative" val="1"/>
              </a:ext>
            </a:extLst>
          </p:cNvPr>
          <p:cNvCxnSpPr>
            <a:cxnSpLocks/>
          </p:cNvCxnSpPr>
          <p:nvPr/>
        </p:nvCxnSpPr>
        <p:spPr>
          <a:xfrm rot="10800000" flipH="1">
            <a:off x="4609164" y="1844795"/>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943B5C2-3DEB-EFCE-BEB8-1E3A3DC3FB54}"/>
              </a:ext>
              <a:ext uri="{C183D7F6-B498-43B3-948B-1728B52AA6E4}">
                <adec:decorative xmlns:adec="http://schemas.microsoft.com/office/drawing/2017/decorative" val="1"/>
              </a:ext>
            </a:extLst>
          </p:cNvPr>
          <p:cNvCxnSpPr>
            <a:cxnSpLocks/>
          </p:cNvCxnSpPr>
          <p:nvPr/>
        </p:nvCxnSpPr>
        <p:spPr>
          <a:xfrm rot="10800000" flipH="1">
            <a:off x="4609164" y="2683737"/>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F37BBB0-6406-31BB-4ACC-B4D8740888EF}"/>
              </a:ext>
              <a:ext uri="{C183D7F6-B498-43B3-948B-1728B52AA6E4}">
                <adec:decorative xmlns:adec="http://schemas.microsoft.com/office/drawing/2017/decorative" val="1"/>
              </a:ext>
            </a:extLst>
          </p:cNvPr>
          <p:cNvCxnSpPr>
            <a:cxnSpLocks/>
          </p:cNvCxnSpPr>
          <p:nvPr/>
        </p:nvCxnSpPr>
        <p:spPr>
          <a:xfrm rot="10800000" flipH="1">
            <a:off x="4609164" y="3103208"/>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4955D45-EF7C-5792-6913-4714A2171CB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44355" y="2341305"/>
            <a:ext cx="513007" cy="45584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4" name="Straight Arrow Connector 13">
            <a:extLst>
              <a:ext uri="{FF2B5EF4-FFF2-40B4-BE49-F238E27FC236}">
                <a16:creationId xmlns:a16="http://schemas.microsoft.com/office/drawing/2014/main" id="{446DCF5A-BC0F-62D5-210F-FEAFC20EA41F}"/>
              </a:ext>
              <a:ext uri="{C183D7F6-B498-43B3-948B-1728B52AA6E4}">
                <adec:decorative xmlns:adec="http://schemas.microsoft.com/office/drawing/2017/decorative" val="1"/>
              </a:ext>
            </a:extLst>
          </p:cNvPr>
          <p:cNvCxnSpPr>
            <a:cxnSpLocks/>
          </p:cNvCxnSpPr>
          <p:nvPr/>
        </p:nvCxnSpPr>
        <p:spPr>
          <a:xfrm>
            <a:off x="5279017" y="2472471"/>
            <a:ext cx="392359" cy="1693"/>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C5A346E-785F-397E-BACF-B4DE38F78FEC}"/>
              </a:ext>
              <a:ext uri="{C183D7F6-B498-43B3-948B-1728B52AA6E4}">
                <adec:decorative xmlns:adec="http://schemas.microsoft.com/office/drawing/2017/decorative" val="1"/>
              </a:ext>
            </a:extLst>
          </p:cNvPr>
          <p:cNvSpPr txBox="1"/>
          <p:nvPr/>
        </p:nvSpPr>
        <p:spPr>
          <a:xfrm>
            <a:off x="8270120" y="2840974"/>
            <a:ext cx="1033991" cy="2554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Orchestration</a:t>
            </a:r>
          </a:p>
        </p:txBody>
      </p:sp>
      <p:cxnSp>
        <p:nvCxnSpPr>
          <p:cNvPr id="44" name="Straight Arrow Connector 43">
            <a:extLst>
              <a:ext uri="{FF2B5EF4-FFF2-40B4-BE49-F238E27FC236}">
                <a16:creationId xmlns:a16="http://schemas.microsoft.com/office/drawing/2014/main" id="{5F15ED3E-458A-C97C-23A2-16A9D86E6832}"/>
              </a:ext>
              <a:ext uri="{C183D7F6-B498-43B3-948B-1728B52AA6E4}">
                <adec:decorative xmlns:adec="http://schemas.microsoft.com/office/drawing/2017/decorative" val="1"/>
              </a:ext>
            </a:extLst>
          </p:cNvPr>
          <p:cNvCxnSpPr>
            <a:cxnSpLocks/>
          </p:cNvCxnSpPr>
          <p:nvPr/>
        </p:nvCxnSpPr>
        <p:spPr>
          <a:xfrm flipV="1">
            <a:off x="9005923" y="3212530"/>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87DAC0F-ED25-3CA8-90F9-87C5B3966C62}"/>
              </a:ext>
              <a:ext uri="{C183D7F6-B498-43B3-948B-1728B52AA6E4}">
                <adec:decorative xmlns:adec="http://schemas.microsoft.com/office/drawing/2017/decorative" val="1"/>
              </a:ext>
            </a:extLst>
          </p:cNvPr>
          <p:cNvCxnSpPr>
            <a:cxnSpLocks/>
          </p:cNvCxnSpPr>
          <p:nvPr/>
        </p:nvCxnSpPr>
        <p:spPr>
          <a:xfrm>
            <a:off x="8705141" y="3212530"/>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C2A357-CDEB-9FBC-FCFA-45A842AD8E14}"/>
              </a:ext>
              <a:ext uri="{C183D7F6-B498-43B3-948B-1728B52AA6E4}">
                <adec:decorative xmlns:adec="http://schemas.microsoft.com/office/drawing/2017/decorative" val="1"/>
              </a:ext>
            </a:extLst>
          </p:cNvPr>
          <p:cNvCxnSpPr>
            <a:cxnSpLocks/>
          </p:cNvCxnSpPr>
          <p:nvPr/>
        </p:nvCxnSpPr>
        <p:spPr>
          <a:xfrm>
            <a:off x="9237412" y="2501226"/>
            <a:ext cx="1179254"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389BD1D-D174-862D-34C2-5D84F523100E}"/>
              </a:ext>
              <a:ext uri="{C183D7F6-B498-43B3-948B-1728B52AA6E4}">
                <adec:decorative xmlns:adec="http://schemas.microsoft.com/office/drawing/2017/decorative" val="1"/>
              </a:ext>
            </a:extLst>
          </p:cNvPr>
          <p:cNvSpPr txBox="1"/>
          <p:nvPr/>
        </p:nvSpPr>
        <p:spPr>
          <a:xfrm>
            <a:off x="9445866" y="1743208"/>
            <a:ext cx="879362" cy="2554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User Query</a:t>
            </a:r>
          </a:p>
        </p:txBody>
      </p:sp>
      <p:cxnSp>
        <p:nvCxnSpPr>
          <p:cNvPr id="88" name="Straight Arrow Connector 87">
            <a:extLst>
              <a:ext uri="{FF2B5EF4-FFF2-40B4-BE49-F238E27FC236}">
                <a16:creationId xmlns:a16="http://schemas.microsoft.com/office/drawing/2014/main" id="{D4C98763-2715-9B81-FF2B-3214D868C8CB}"/>
              </a:ext>
              <a:ext uri="{C183D7F6-B498-43B3-948B-1728B52AA6E4}">
                <adec:decorative xmlns:adec="http://schemas.microsoft.com/office/drawing/2017/decorative" val="1"/>
              </a:ext>
            </a:extLst>
          </p:cNvPr>
          <p:cNvCxnSpPr>
            <a:cxnSpLocks/>
          </p:cNvCxnSpPr>
          <p:nvPr/>
        </p:nvCxnSpPr>
        <p:spPr>
          <a:xfrm flipH="1" flipV="1">
            <a:off x="6393190" y="2234170"/>
            <a:ext cx="1999773" cy="3942"/>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1260EA2-BF88-21E5-D6A4-712F8A33CC3D}"/>
              </a:ext>
              <a:ext uri="{C183D7F6-B498-43B3-948B-1728B52AA6E4}">
                <adec:decorative xmlns:adec="http://schemas.microsoft.com/office/drawing/2017/decorative" val="1"/>
              </a:ext>
            </a:extLst>
          </p:cNvPr>
          <p:cNvCxnSpPr>
            <a:cxnSpLocks/>
          </p:cNvCxnSpPr>
          <p:nvPr/>
        </p:nvCxnSpPr>
        <p:spPr>
          <a:xfrm flipH="1" flipV="1">
            <a:off x="9239606" y="2182493"/>
            <a:ext cx="1177060"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EB7213A-12FD-08EA-34E0-89ED2E121165}"/>
              </a:ext>
              <a:ext uri="{C183D7F6-B498-43B3-948B-1728B52AA6E4}">
                <adec:decorative xmlns:adec="http://schemas.microsoft.com/office/drawing/2017/decorative" val="1"/>
              </a:ext>
            </a:extLst>
          </p:cNvPr>
          <p:cNvSpPr txBox="1"/>
          <p:nvPr/>
        </p:nvSpPr>
        <p:spPr>
          <a:xfrm>
            <a:off x="9373168" y="2614408"/>
            <a:ext cx="1133153" cy="734458"/>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references, </a:t>
            </a:r>
            <a:b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etc.</a:t>
            </a:r>
          </a:p>
        </p:txBody>
      </p:sp>
      <p:pic>
        <p:nvPicPr>
          <p:cNvPr id="125" name="Graphic 19">
            <a:extLst>
              <a:ext uri="{FF2B5EF4-FFF2-40B4-BE49-F238E27FC236}">
                <a16:creationId xmlns:a16="http://schemas.microsoft.com/office/drawing/2014/main" id="{8862C07B-B299-7959-34AE-8E0746CF8CE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633216" y="3880722"/>
            <a:ext cx="441457" cy="435326"/>
          </a:xfrm>
          <a:prstGeom prst="rect">
            <a:avLst/>
          </a:prstGeom>
          <a:effectLst/>
          <a:scene3d>
            <a:camera prst="perspectiveRight" fov="2700000">
              <a:rot lat="0" lon="21594000" rev="0"/>
            </a:camera>
            <a:lightRig rig="flat" dir="t"/>
          </a:scene3d>
          <a:sp3d>
            <a:bevelT w="0" h="38100"/>
            <a:bevelB w="0" h="0"/>
            <a:contourClr>
              <a:schemeClr val="bg1"/>
            </a:contourClr>
          </a:sp3d>
        </p:spPr>
      </p:pic>
      <p:cxnSp>
        <p:nvCxnSpPr>
          <p:cNvPr id="127" name="Straight Arrow Connector 126">
            <a:extLst>
              <a:ext uri="{FF2B5EF4-FFF2-40B4-BE49-F238E27FC236}">
                <a16:creationId xmlns:a16="http://schemas.microsoft.com/office/drawing/2014/main" id="{2DCE3743-DAF6-785B-B9DB-141495129A6E}"/>
              </a:ext>
            </a:extLst>
          </p:cNvPr>
          <p:cNvCxnSpPr>
            <a:cxnSpLocks/>
          </p:cNvCxnSpPr>
          <p:nvPr/>
        </p:nvCxnSpPr>
        <p:spPr>
          <a:xfrm flipH="1" flipV="1">
            <a:off x="2502182" y="2873123"/>
            <a:ext cx="0" cy="700224"/>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29" name="Rectangle: Rounded Corners 5">
            <a:extLst>
              <a:ext uri="{FF2B5EF4-FFF2-40B4-BE49-F238E27FC236}">
                <a16:creationId xmlns:a16="http://schemas.microsoft.com/office/drawing/2014/main" id="{E683810E-1012-4D69-1E6A-7F0B0605D56A}"/>
              </a:ext>
              <a:ext uri="{C183D7F6-B498-43B3-948B-1728B52AA6E4}">
                <adec:decorative xmlns:adec="http://schemas.microsoft.com/office/drawing/2017/decorative" val="0"/>
              </a:ext>
            </a:extLst>
          </p:cNvPr>
          <p:cNvSpPr>
            <a:spLocks/>
          </p:cNvSpPr>
          <p:nvPr/>
        </p:nvSpPr>
        <p:spPr bwMode="auto">
          <a:xfrm>
            <a:off x="2275323" y="1511523"/>
            <a:ext cx="479371" cy="474362"/>
          </a:xfrm>
          <a:prstGeom prst="roundRect">
            <a:avLst>
              <a:gd name="adj" fmla="val 50000"/>
            </a:avLst>
          </a:prstGeom>
          <a:gradFill flip="none" rotWithShape="1">
            <a:gsLst>
              <a:gs pos="82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Text Semibold"/>
                <a:ea typeface="+mn-ea"/>
                <a:cs typeface="Segoe UI" pitchFamily="34" charset="0"/>
              </a:rPr>
              <a:t>2</a:t>
            </a:r>
          </a:p>
        </p:txBody>
      </p:sp>
      <p:sp>
        <p:nvSpPr>
          <p:cNvPr id="130" name="Rectangle: Rounded Corners 5">
            <a:extLst>
              <a:ext uri="{FF2B5EF4-FFF2-40B4-BE49-F238E27FC236}">
                <a16:creationId xmlns:a16="http://schemas.microsoft.com/office/drawing/2014/main" id="{5A541C40-38DC-B8C9-34C0-A746C42D0629}"/>
              </a:ext>
              <a:ext uri="{C183D7F6-B498-43B3-948B-1728B52AA6E4}">
                <adec:decorative xmlns:adec="http://schemas.microsoft.com/office/drawing/2017/decorative" val="0"/>
              </a:ext>
            </a:extLst>
          </p:cNvPr>
          <p:cNvSpPr>
            <a:spLocks/>
          </p:cNvSpPr>
          <p:nvPr/>
        </p:nvSpPr>
        <p:spPr bwMode="auto">
          <a:xfrm>
            <a:off x="5805764" y="1330649"/>
            <a:ext cx="479371" cy="474362"/>
          </a:xfrm>
          <a:prstGeom prst="roundRect">
            <a:avLst>
              <a:gd name="adj" fmla="val 50000"/>
            </a:avLst>
          </a:prstGeom>
          <a:gradFill flip="none" rotWithShape="1">
            <a:gsLst>
              <a:gs pos="79000">
                <a:schemeClr val="tx2"/>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4</a:t>
            </a:r>
          </a:p>
        </p:txBody>
      </p:sp>
      <p:sp>
        <p:nvSpPr>
          <p:cNvPr id="132" name="Rectangle: Rounded Corners 5">
            <a:extLst>
              <a:ext uri="{FF2B5EF4-FFF2-40B4-BE49-F238E27FC236}">
                <a16:creationId xmlns:a16="http://schemas.microsoft.com/office/drawing/2014/main" id="{7D54225B-9B0B-3561-7EBA-606F5C780700}"/>
              </a:ext>
              <a:ext uri="{C183D7F6-B498-43B3-948B-1728B52AA6E4}">
                <adec:decorative xmlns:adec="http://schemas.microsoft.com/office/drawing/2017/decorative" val="0"/>
              </a:ext>
            </a:extLst>
          </p:cNvPr>
          <p:cNvSpPr>
            <a:spLocks/>
          </p:cNvSpPr>
          <p:nvPr/>
        </p:nvSpPr>
        <p:spPr bwMode="auto">
          <a:xfrm>
            <a:off x="4010147" y="3455523"/>
            <a:ext cx="479371" cy="474362"/>
          </a:xfrm>
          <a:prstGeom prst="roundRect">
            <a:avLst>
              <a:gd name="adj" fmla="val 50000"/>
            </a:avLst>
          </a:prstGeom>
          <a:gradFill flip="none" rotWithShape="1">
            <a:gsLst>
              <a:gs pos="56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Text Semibold"/>
                <a:ea typeface="+mn-ea"/>
                <a:cs typeface="Segoe UI" pitchFamily="34" charset="0"/>
              </a:rPr>
              <a:t>3</a:t>
            </a:r>
          </a:p>
        </p:txBody>
      </p:sp>
      <p:sp>
        <p:nvSpPr>
          <p:cNvPr id="67" name="Rounded Rectangle 4">
            <a:extLst>
              <a:ext uri="{FF2B5EF4-FFF2-40B4-BE49-F238E27FC236}">
                <a16:creationId xmlns:a16="http://schemas.microsoft.com/office/drawing/2014/main" id="{56E8D405-944A-C6AA-719A-DA33DA06BC70}"/>
              </a:ext>
            </a:extLst>
          </p:cNvPr>
          <p:cNvSpPr/>
          <p:nvPr/>
        </p:nvSpPr>
        <p:spPr bwMode="auto">
          <a:xfrm>
            <a:off x="7677474" y="5197215"/>
            <a:ext cx="1463040"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Communication coordination: </a:t>
            </a:r>
          </a:p>
          <a:p>
            <a:pPr marL="85725" marR="0" lvl="0" indent="-85725" algn="l" defTabSz="932472" rtl="0" eaLnBrk="1" fontAlgn="base" latinLnBrk="0" hangingPunct="1">
              <a:lnSpc>
                <a:spcPct val="90000"/>
              </a:lnSpc>
              <a:spcBef>
                <a:spcPct val="0"/>
              </a:spcBef>
              <a:spcAft>
                <a:spcPts val="0"/>
              </a:spcAft>
              <a:buClrTx/>
              <a:buSzPct val="90000"/>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Select most relevant chunks</a:t>
            </a:r>
          </a:p>
          <a:p>
            <a:pPr marL="85725" marR="0" lvl="0" indent="-85725" algn="l" defTabSz="932472" rtl="0" eaLnBrk="1" fontAlgn="base" latinLnBrk="0" hangingPunct="1">
              <a:lnSpc>
                <a:spcPct val="90000"/>
              </a:lnSpc>
              <a:spcBef>
                <a:spcPct val="0"/>
              </a:spcBef>
              <a:spcAft>
                <a:spcPts val="0"/>
              </a:spcAft>
              <a:buClrTx/>
              <a:buSzPct val="90000"/>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Deliver prompt to retriever</a:t>
            </a:r>
          </a:p>
          <a:p>
            <a:pPr marL="85725" marR="0" lvl="0" indent="-85725" algn="l" defTabSz="932472" rtl="0" eaLnBrk="1" fontAlgn="base" latinLnBrk="0" hangingPunct="1">
              <a:lnSpc>
                <a:spcPct val="90000"/>
              </a:lnSpc>
              <a:spcBef>
                <a:spcPct val="0"/>
              </a:spcBef>
              <a:spcAft>
                <a:spcPts val="0"/>
              </a:spcAft>
              <a:buClrTx/>
              <a:buSzPct val="90000"/>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Send response to user app </a:t>
            </a:r>
          </a:p>
        </p:txBody>
      </p:sp>
      <p:sp>
        <p:nvSpPr>
          <p:cNvPr id="52" name="Rounded Rectangle 4">
            <a:extLst>
              <a:ext uri="{FF2B5EF4-FFF2-40B4-BE49-F238E27FC236}">
                <a16:creationId xmlns:a16="http://schemas.microsoft.com/office/drawing/2014/main" id="{34201E34-26BB-5473-C6F2-8759B3EF0286}"/>
              </a:ext>
            </a:extLst>
          </p:cNvPr>
          <p:cNvSpPr/>
          <p:nvPr/>
        </p:nvSpPr>
        <p:spPr bwMode="auto">
          <a:xfrm>
            <a:off x="755497" y="5197215"/>
            <a:ext cx="1463040"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Different data formats and </a:t>
            </a:r>
            <a:b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system of records</a:t>
            </a:r>
          </a:p>
        </p:txBody>
      </p:sp>
      <p:sp>
        <p:nvSpPr>
          <p:cNvPr id="56" name="Rounded Rectangle 4">
            <a:extLst>
              <a:ext uri="{FF2B5EF4-FFF2-40B4-BE49-F238E27FC236}">
                <a16:creationId xmlns:a16="http://schemas.microsoft.com/office/drawing/2014/main" id="{204C7964-A8F9-25B3-E43A-B843DACC8BF5}"/>
              </a:ext>
            </a:extLst>
          </p:cNvPr>
          <p:cNvSpPr/>
          <p:nvPr/>
        </p:nvSpPr>
        <p:spPr bwMode="auto">
          <a:xfrm>
            <a:off x="4216337" y="5197215"/>
            <a:ext cx="1455039"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Keywork and embedding indexing</a:t>
            </a:r>
          </a:p>
        </p:txBody>
      </p:sp>
      <p:sp>
        <p:nvSpPr>
          <p:cNvPr id="57" name="Rounded Rectangle 9">
            <a:extLst>
              <a:ext uri="{FF2B5EF4-FFF2-40B4-BE49-F238E27FC236}">
                <a16:creationId xmlns:a16="http://schemas.microsoft.com/office/drawing/2014/main" id="{964FA540-236F-1BF0-480A-4BF7EB8DC654}"/>
              </a:ext>
            </a:extLst>
          </p:cNvPr>
          <p:cNvSpPr/>
          <p:nvPr/>
        </p:nvSpPr>
        <p:spPr bwMode="auto">
          <a:xfrm>
            <a:off x="2501911" y="5197215"/>
            <a:ext cx="1463039" cy="1512000"/>
          </a:xfrm>
          <a:prstGeom prst="roundRect">
            <a:avLst>
              <a:gd name="adj" fmla="val 431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Chunking strategy</a:t>
            </a:r>
          </a:p>
        </p:txBody>
      </p:sp>
      <p:sp>
        <p:nvSpPr>
          <p:cNvPr id="58" name="Rounded Rectangle 4">
            <a:extLst>
              <a:ext uri="{FF2B5EF4-FFF2-40B4-BE49-F238E27FC236}">
                <a16:creationId xmlns:a16="http://schemas.microsoft.com/office/drawing/2014/main" id="{0E88F4DA-42F8-B7DD-CCFC-02418B619E30}"/>
              </a:ext>
            </a:extLst>
          </p:cNvPr>
          <p:cNvSpPr/>
          <p:nvPr/>
        </p:nvSpPr>
        <p:spPr bwMode="auto">
          <a:xfrm>
            <a:off x="9407893" y="5197215"/>
            <a:ext cx="1443251"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Chatbot for </a:t>
            </a:r>
            <a:b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Q&amp;A surfaced to end users</a:t>
            </a:r>
          </a:p>
        </p:txBody>
      </p:sp>
      <p:sp>
        <p:nvSpPr>
          <p:cNvPr id="59" name="Rounded Rectangle 4">
            <a:extLst>
              <a:ext uri="{FF2B5EF4-FFF2-40B4-BE49-F238E27FC236}">
                <a16:creationId xmlns:a16="http://schemas.microsoft.com/office/drawing/2014/main" id="{6A1F4359-0DD7-CB8A-C0C9-3A278D716636}"/>
              </a:ext>
            </a:extLst>
          </p:cNvPr>
          <p:cNvSpPr/>
          <p:nvPr/>
        </p:nvSpPr>
        <p:spPr bwMode="auto">
          <a:xfrm>
            <a:off x="5971048" y="5197214"/>
            <a:ext cx="1439046"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Hybrid search with Semantic ranker</a:t>
            </a:r>
          </a:p>
        </p:txBody>
      </p:sp>
      <p:sp>
        <p:nvSpPr>
          <p:cNvPr id="60" name="Rounded Rectangle 5">
            <a:extLst>
              <a:ext uri="{FF2B5EF4-FFF2-40B4-BE49-F238E27FC236}">
                <a16:creationId xmlns:a16="http://schemas.microsoft.com/office/drawing/2014/main" id="{ED199663-F9E6-25EE-3C91-E70002C6AEDC}"/>
              </a:ext>
            </a:extLst>
          </p:cNvPr>
          <p:cNvSpPr/>
          <p:nvPr/>
        </p:nvSpPr>
        <p:spPr bwMode="auto">
          <a:xfrm>
            <a:off x="755798" y="4938082"/>
            <a:ext cx="1463040" cy="365760"/>
          </a:xfrm>
          <a:prstGeom prst="roundRect">
            <a:avLst>
              <a:gd name="adj" fmla="val 50000"/>
            </a:avLst>
          </a:prstGeom>
          <a:gradFill flip="none" rotWithShape="1">
            <a:gsLst>
              <a:gs pos="57000">
                <a:srgbClr val="0078D4"/>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1. Data ingestion</a:t>
            </a:r>
          </a:p>
        </p:txBody>
      </p:sp>
      <p:sp>
        <p:nvSpPr>
          <p:cNvPr id="62" name="Rounded Rectangle 5">
            <a:extLst>
              <a:ext uri="{FF2B5EF4-FFF2-40B4-BE49-F238E27FC236}">
                <a16:creationId xmlns:a16="http://schemas.microsoft.com/office/drawing/2014/main" id="{B76A8B38-3B3F-C5DE-6DED-660FC1CD7BAC}"/>
              </a:ext>
            </a:extLst>
          </p:cNvPr>
          <p:cNvSpPr/>
          <p:nvPr/>
        </p:nvSpPr>
        <p:spPr bwMode="auto">
          <a:xfrm>
            <a:off x="2486217" y="4938082"/>
            <a:ext cx="1463040" cy="365760"/>
          </a:xfrm>
          <a:prstGeom prst="roundRect">
            <a:avLst>
              <a:gd name="adj" fmla="val 50000"/>
            </a:avLst>
          </a:prstGeom>
          <a:gradFill flip="none" rotWithShape="1">
            <a:gsLst>
              <a:gs pos="72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FFFFFF"/>
                </a:solidFill>
                <a:effectLst/>
                <a:uLnTx/>
                <a:uFillTx/>
                <a:latin typeface="Segoe Sans Text Semibold"/>
                <a:ea typeface="+mn-ea"/>
                <a:cs typeface="Segoe UI" pitchFamily="34" charset="0"/>
              </a:rPr>
              <a:t>2. Chunking</a:t>
            </a:r>
          </a:p>
        </p:txBody>
      </p:sp>
      <p:sp>
        <p:nvSpPr>
          <p:cNvPr id="63" name="Rounded Rectangle 5">
            <a:extLst>
              <a:ext uri="{FF2B5EF4-FFF2-40B4-BE49-F238E27FC236}">
                <a16:creationId xmlns:a16="http://schemas.microsoft.com/office/drawing/2014/main" id="{9D09D863-6759-D86B-0E43-E484A18A000A}"/>
              </a:ext>
            </a:extLst>
          </p:cNvPr>
          <p:cNvSpPr/>
          <p:nvPr/>
        </p:nvSpPr>
        <p:spPr bwMode="auto">
          <a:xfrm>
            <a:off x="4216636" y="4938082"/>
            <a:ext cx="1463040" cy="365760"/>
          </a:xfrm>
          <a:prstGeom prst="roundRect">
            <a:avLst>
              <a:gd name="adj" fmla="val 50000"/>
            </a:avLst>
          </a:prstGeom>
          <a:gradFill flip="none" rotWithShape="1">
            <a:gsLst>
              <a:gs pos="72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solidFill>
                  <a:srgbClr val="FFFFFF"/>
                </a:solidFill>
                <a:effectLst/>
                <a:uLnTx/>
                <a:uFillTx/>
                <a:latin typeface="Segoe Sans Text Semibold"/>
                <a:ea typeface="+mn-ea"/>
                <a:cs typeface="Segoe UI" pitchFamily="34" charset="0"/>
              </a:rPr>
              <a:t>3. Indexing</a:t>
            </a:r>
          </a:p>
        </p:txBody>
      </p:sp>
      <p:sp>
        <p:nvSpPr>
          <p:cNvPr id="64" name="Rounded Rectangle 5">
            <a:extLst>
              <a:ext uri="{FF2B5EF4-FFF2-40B4-BE49-F238E27FC236}">
                <a16:creationId xmlns:a16="http://schemas.microsoft.com/office/drawing/2014/main" id="{A47B12C0-C963-0B8C-A1A7-FB5775F47780}"/>
              </a:ext>
            </a:extLst>
          </p:cNvPr>
          <p:cNvSpPr/>
          <p:nvPr/>
        </p:nvSpPr>
        <p:spPr bwMode="auto">
          <a:xfrm>
            <a:off x="9407894" y="4938082"/>
            <a:ext cx="1463040" cy="365760"/>
          </a:xfrm>
          <a:prstGeom prst="roundRect">
            <a:avLst>
              <a:gd name="adj" fmla="val 50000"/>
            </a:avLst>
          </a:prstGeom>
          <a:gradFill flip="none" rotWithShape="1">
            <a:gsLst>
              <a:gs pos="57000">
                <a:srgbClr val="0078D4"/>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6. User interface</a:t>
            </a:r>
          </a:p>
        </p:txBody>
      </p:sp>
      <p:sp>
        <p:nvSpPr>
          <p:cNvPr id="66" name="Rounded Rectangle 5">
            <a:extLst>
              <a:ext uri="{FF2B5EF4-FFF2-40B4-BE49-F238E27FC236}">
                <a16:creationId xmlns:a16="http://schemas.microsoft.com/office/drawing/2014/main" id="{1552E2D5-E88D-5C36-7A77-CDFABA5DB56B}"/>
              </a:ext>
            </a:extLst>
          </p:cNvPr>
          <p:cNvSpPr/>
          <p:nvPr/>
        </p:nvSpPr>
        <p:spPr bwMode="auto">
          <a:xfrm>
            <a:off x="7677474" y="4938082"/>
            <a:ext cx="1463040" cy="365760"/>
          </a:xfrm>
          <a:prstGeom prst="roundRect">
            <a:avLst>
              <a:gd name="adj" fmla="val 50000"/>
            </a:avLst>
          </a:prstGeom>
          <a:gradFill flip="none" rotWithShape="1">
            <a:gsLst>
              <a:gs pos="57000">
                <a:srgbClr val="0078D4"/>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5. Augmenting</a:t>
            </a:r>
          </a:p>
        </p:txBody>
      </p:sp>
      <p:sp>
        <p:nvSpPr>
          <p:cNvPr id="68" name="Rounded Rectangle 5">
            <a:extLst>
              <a:ext uri="{FF2B5EF4-FFF2-40B4-BE49-F238E27FC236}">
                <a16:creationId xmlns:a16="http://schemas.microsoft.com/office/drawing/2014/main" id="{2CDEF859-A698-800B-2EAC-84D9193DF841}"/>
              </a:ext>
            </a:extLst>
          </p:cNvPr>
          <p:cNvSpPr/>
          <p:nvPr/>
        </p:nvSpPr>
        <p:spPr bwMode="auto">
          <a:xfrm>
            <a:off x="5947055" y="4938082"/>
            <a:ext cx="1463040" cy="365760"/>
          </a:xfrm>
          <a:prstGeom prst="roundRect">
            <a:avLst>
              <a:gd name="adj" fmla="val 50000"/>
            </a:avLst>
          </a:prstGeom>
          <a:gradFill flip="none" rotWithShape="1">
            <a:gsLst>
              <a:gs pos="87000">
                <a:schemeClr val="tx2"/>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4. Data retrieving</a:t>
            </a:r>
          </a:p>
        </p:txBody>
      </p:sp>
      <p:grpSp>
        <p:nvGrpSpPr>
          <p:cNvPr id="6" name="Group 5">
            <a:extLst>
              <a:ext uri="{FF2B5EF4-FFF2-40B4-BE49-F238E27FC236}">
                <a16:creationId xmlns:a16="http://schemas.microsoft.com/office/drawing/2014/main" id="{63586D0C-2D90-3BD2-9125-210ADD1B9E69}"/>
              </a:ext>
              <a:ext uri="{C183D7F6-B498-43B3-948B-1728B52AA6E4}">
                <adec:decorative xmlns:adec="http://schemas.microsoft.com/office/drawing/2017/decorative" val="1"/>
              </a:ext>
            </a:extLst>
          </p:cNvPr>
          <p:cNvGrpSpPr/>
          <p:nvPr/>
        </p:nvGrpSpPr>
        <p:grpSpPr>
          <a:xfrm>
            <a:off x="5708036" y="2068331"/>
            <a:ext cx="569891" cy="415129"/>
            <a:chOff x="878175" y="2720627"/>
            <a:chExt cx="3307848" cy="2409554"/>
          </a:xfrm>
          <a:effectLst/>
        </p:grpSpPr>
        <p:sp>
          <p:nvSpPr>
            <p:cNvPr id="8" name="Freeform: Shape 7">
              <a:extLst>
                <a:ext uri="{FF2B5EF4-FFF2-40B4-BE49-F238E27FC236}">
                  <a16:creationId xmlns:a16="http://schemas.microsoft.com/office/drawing/2014/main" id="{DF0E397E-1737-CD6B-BF86-BD27FE19EDD9}"/>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16370A26-518E-625A-8F12-62590B16ED0F}"/>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F7F29EF4-A1EC-4E00-A76D-023F632A8838}"/>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15" name="Cilindro 14">
            <a:extLst>
              <a:ext uri="{FF2B5EF4-FFF2-40B4-BE49-F238E27FC236}">
                <a16:creationId xmlns:a16="http://schemas.microsoft.com/office/drawing/2014/main" id="{9A68D174-5A01-E503-69AD-D463B3FFE7EF}"/>
              </a:ext>
            </a:extLst>
          </p:cNvPr>
          <p:cNvSpPr/>
          <p:nvPr/>
        </p:nvSpPr>
        <p:spPr bwMode="auto">
          <a:xfrm>
            <a:off x="629988" y="1492072"/>
            <a:ext cx="398638" cy="48906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28" name="TextBox 69">
            <a:extLst>
              <a:ext uri="{FF2B5EF4-FFF2-40B4-BE49-F238E27FC236}">
                <a16:creationId xmlns:a16="http://schemas.microsoft.com/office/drawing/2014/main" id="{64C9E718-3523-F49C-9633-201F537061C1}"/>
              </a:ext>
              <a:ext uri="{C183D7F6-B498-43B3-948B-1728B52AA6E4}">
                <adec:decorative xmlns:adec="http://schemas.microsoft.com/office/drawing/2017/decorative" val="1"/>
              </a:ext>
            </a:extLst>
          </p:cNvPr>
          <p:cNvSpPr txBox="1"/>
          <p:nvPr/>
        </p:nvSpPr>
        <p:spPr>
          <a:xfrm>
            <a:off x="2135569" y="3012475"/>
            <a:ext cx="785792"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Convert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markdown</a:t>
            </a:r>
          </a:p>
        </p:txBody>
      </p:sp>
      <p:sp>
        <p:nvSpPr>
          <p:cNvPr id="4" name="Rectangle: Rounded Corners 5">
            <a:extLst>
              <a:ext uri="{FF2B5EF4-FFF2-40B4-BE49-F238E27FC236}">
                <a16:creationId xmlns:a16="http://schemas.microsoft.com/office/drawing/2014/main" id="{1AE6B8A3-BDE9-5B16-E7DC-1F775D97AF59}"/>
              </a:ext>
              <a:ext uri="{C183D7F6-B498-43B3-948B-1728B52AA6E4}">
                <adec:decorative xmlns:adec="http://schemas.microsoft.com/office/drawing/2017/decorative" val="0"/>
              </a:ext>
            </a:extLst>
          </p:cNvPr>
          <p:cNvSpPr>
            <a:spLocks/>
          </p:cNvSpPr>
          <p:nvPr/>
        </p:nvSpPr>
        <p:spPr bwMode="auto">
          <a:xfrm>
            <a:off x="8548483" y="1330649"/>
            <a:ext cx="479371" cy="474362"/>
          </a:xfrm>
          <a:prstGeom prst="roundRect">
            <a:avLst>
              <a:gd name="adj" fmla="val 50000"/>
            </a:avLst>
          </a:prstGeom>
          <a:gradFill flip="none" rotWithShape="1">
            <a:gsLst>
              <a:gs pos="79000">
                <a:schemeClr val="tx2"/>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5</a:t>
            </a:r>
          </a:p>
        </p:txBody>
      </p:sp>
      <p:sp>
        <p:nvSpPr>
          <p:cNvPr id="42" name="Title 1">
            <a:extLst>
              <a:ext uri="{FF2B5EF4-FFF2-40B4-BE49-F238E27FC236}">
                <a16:creationId xmlns:a16="http://schemas.microsoft.com/office/drawing/2014/main" id="{36C96009-34DF-5176-F56F-E5BC9454977C}"/>
              </a:ext>
            </a:extLst>
          </p:cNvPr>
          <p:cNvSpPr>
            <a:spLocks noGrp="1"/>
          </p:cNvSpPr>
          <p:nvPr>
            <p:ph type="title"/>
          </p:nvPr>
        </p:nvSpPr>
        <p:spPr>
          <a:xfrm>
            <a:off x="588263" y="241059"/>
            <a:ext cx="11018520" cy="430887"/>
          </a:xfrm>
        </p:spPr>
        <p:txBody>
          <a:bodyPr/>
          <a:lstStyle/>
          <a:p>
            <a:r>
              <a:rPr lang="en-US" sz="2800" dirty="0"/>
              <a:t>2. Anatomy of RAG</a:t>
            </a:r>
          </a:p>
        </p:txBody>
      </p:sp>
    </p:spTree>
    <p:extLst>
      <p:ext uri="{BB962C8B-B14F-4D97-AF65-F5344CB8AC3E}">
        <p14:creationId xmlns:p14="http://schemas.microsoft.com/office/powerpoint/2010/main" val="339702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BAE60-FBD5-1085-B8D9-BD2DAA1421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5A393C-D9E5-AF8B-9B66-34804AA202FB}"/>
              </a:ext>
            </a:extLst>
          </p:cNvPr>
          <p:cNvSpPr>
            <a:spLocks noGrp="1"/>
          </p:cNvSpPr>
          <p:nvPr>
            <p:ph type="sldNum" sz="quarter" idx="4294967295"/>
          </p:nvPr>
        </p:nvSpPr>
        <p:spPr>
          <a:xfrm>
            <a:off x="11669713" y="6372225"/>
            <a:ext cx="404812" cy="365125"/>
          </a:xfrm>
        </p:spPr>
        <p:txBody>
          <a:bodyPr/>
          <a:lstStyle/>
          <a:p>
            <a:pPr>
              <a:defRPr/>
            </a:pPr>
            <a:fld id="{1EDC9045-04E5-4A6A-B0B2-ED2BAD09C6C9}" type="slidenum">
              <a:rPr lang="es-ES"/>
              <a:pPr>
                <a:defRPr/>
              </a:pPr>
              <a:t>6</a:t>
            </a:fld>
            <a:endParaRPr lang="es-ES"/>
          </a:p>
        </p:txBody>
      </p:sp>
      <p:sp>
        <p:nvSpPr>
          <p:cNvPr id="18" name="Flecha: pentágono 17">
            <a:extLst>
              <a:ext uri="{FF2B5EF4-FFF2-40B4-BE49-F238E27FC236}">
                <a16:creationId xmlns:a16="http://schemas.microsoft.com/office/drawing/2014/main" id="{7696F319-C709-F224-5165-BAF1DB3C238A}"/>
              </a:ext>
            </a:extLst>
          </p:cNvPr>
          <p:cNvSpPr/>
          <p:nvPr/>
        </p:nvSpPr>
        <p:spPr>
          <a:xfrm>
            <a:off x="446567"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1. </a:t>
            </a:r>
            <a:r>
              <a:rPr lang="en-US" sz="1600" noProof="0" dirty="0"/>
              <a:t>Indexing</a:t>
            </a:r>
            <a:endParaRPr lang="en-US" sz="1600" dirty="0"/>
          </a:p>
        </p:txBody>
      </p:sp>
      <p:sp>
        <p:nvSpPr>
          <p:cNvPr id="21" name="Flecha: pentágono 20">
            <a:extLst>
              <a:ext uri="{FF2B5EF4-FFF2-40B4-BE49-F238E27FC236}">
                <a16:creationId xmlns:a16="http://schemas.microsoft.com/office/drawing/2014/main" id="{57FBBD74-2A3F-F96A-AA05-C310A255C0CC}"/>
              </a:ext>
            </a:extLst>
          </p:cNvPr>
          <p:cNvSpPr/>
          <p:nvPr/>
        </p:nvSpPr>
        <p:spPr>
          <a:xfrm>
            <a:off x="2608521"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2. </a:t>
            </a:r>
            <a:r>
              <a:rPr lang="en-US" sz="1600" noProof="0" dirty="0"/>
              <a:t>Search and retrieval</a:t>
            </a:r>
            <a:endParaRPr lang="en-US" sz="1600" dirty="0"/>
          </a:p>
        </p:txBody>
      </p:sp>
      <p:sp>
        <p:nvSpPr>
          <p:cNvPr id="24" name="Flecha: pentágono 23">
            <a:extLst>
              <a:ext uri="{FF2B5EF4-FFF2-40B4-BE49-F238E27FC236}">
                <a16:creationId xmlns:a16="http://schemas.microsoft.com/office/drawing/2014/main" id="{20DF73FC-9281-C867-326A-749832F5133B}"/>
              </a:ext>
            </a:extLst>
          </p:cNvPr>
          <p:cNvSpPr/>
          <p:nvPr/>
        </p:nvSpPr>
        <p:spPr>
          <a:xfrm>
            <a:off x="4770475"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3. </a:t>
            </a:r>
            <a:r>
              <a:rPr lang="en-US" sz="1600" noProof="0" dirty="0"/>
              <a:t>Augmentation</a:t>
            </a:r>
            <a:endParaRPr lang="en-US" sz="1600" dirty="0"/>
          </a:p>
        </p:txBody>
      </p:sp>
      <p:sp>
        <p:nvSpPr>
          <p:cNvPr id="25" name="Flecha: pentágono 24">
            <a:extLst>
              <a:ext uri="{FF2B5EF4-FFF2-40B4-BE49-F238E27FC236}">
                <a16:creationId xmlns:a16="http://schemas.microsoft.com/office/drawing/2014/main" id="{0151E65E-1230-1150-9EFA-8C4AF36C6507}"/>
              </a:ext>
            </a:extLst>
          </p:cNvPr>
          <p:cNvSpPr/>
          <p:nvPr/>
        </p:nvSpPr>
        <p:spPr>
          <a:xfrm>
            <a:off x="6932429"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4. </a:t>
            </a:r>
            <a:r>
              <a:rPr lang="en-US" sz="1600" noProof="0" dirty="0"/>
              <a:t>Generation</a:t>
            </a:r>
            <a:endParaRPr lang="en-US" sz="1600" dirty="0"/>
          </a:p>
        </p:txBody>
      </p:sp>
      <p:sp>
        <p:nvSpPr>
          <p:cNvPr id="27" name="Flecha: pentágono 26">
            <a:extLst>
              <a:ext uri="{FF2B5EF4-FFF2-40B4-BE49-F238E27FC236}">
                <a16:creationId xmlns:a16="http://schemas.microsoft.com/office/drawing/2014/main" id="{A4C7581C-DF64-9D89-0D93-2BE848436D4B}"/>
              </a:ext>
            </a:extLst>
          </p:cNvPr>
          <p:cNvSpPr/>
          <p:nvPr/>
        </p:nvSpPr>
        <p:spPr>
          <a:xfrm>
            <a:off x="9094382"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5. </a:t>
            </a:r>
            <a:r>
              <a:rPr lang="en-US" sz="1600" noProof="0" dirty="0"/>
              <a:t>Evaluation</a:t>
            </a:r>
            <a:endParaRPr lang="en-US" sz="1600" dirty="0"/>
          </a:p>
        </p:txBody>
      </p:sp>
      <p:sp>
        <p:nvSpPr>
          <p:cNvPr id="28" name="CuadroTexto 27">
            <a:extLst>
              <a:ext uri="{FF2B5EF4-FFF2-40B4-BE49-F238E27FC236}">
                <a16:creationId xmlns:a16="http://schemas.microsoft.com/office/drawing/2014/main" id="{B4E6844F-57D7-FD76-15FD-89B6E6FFE14D}"/>
              </a:ext>
            </a:extLst>
          </p:cNvPr>
          <p:cNvSpPr txBox="1"/>
          <p:nvPr/>
        </p:nvSpPr>
        <p:spPr>
          <a:xfrm>
            <a:off x="446567" y="2690336"/>
            <a:ext cx="1842977" cy="1815882"/>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Create AI Search indexes</a:t>
            </a:r>
          </a:p>
          <a:p>
            <a:pPr marL="177800" indent="-177800">
              <a:buFont typeface="Arial" panose="020B0604020202020204" pitchFamily="34" charset="0"/>
              <a:buChar char="•"/>
            </a:pPr>
            <a:r>
              <a:rPr lang="en-US" sz="1400" noProof="0" dirty="0"/>
              <a:t>Get data from a SQLite database</a:t>
            </a:r>
          </a:p>
          <a:p>
            <a:pPr marL="177800" indent="-177800">
              <a:buFont typeface="Arial" panose="020B0604020202020204" pitchFamily="34" charset="0"/>
              <a:buChar char="•"/>
            </a:pPr>
            <a:r>
              <a:rPr lang="en-US" sz="1400" noProof="0" dirty="0"/>
              <a:t>Get data from an rest API service</a:t>
            </a:r>
          </a:p>
          <a:p>
            <a:pPr marL="177800" indent="-177800">
              <a:buFont typeface="Arial" panose="020B0604020202020204" pitchFamily="34" charset="0"/>
              <a:buChar char="•"/>
            </a:pPr>
            <a:r>
              <a:rPr lang="en-US" sz="1400" noProof="0" dirty="0"/>
              <a:t>Create chunks and index them</a:t>
            </a:r>
          </a:p>
        </p:txBody>
      </p:sp>
      <p:sp>
        <p:nvSpPr>
          <p:cNvPr id="30" name="CuadroTexto 29">
            <a:extLst>
              <a:ext uri="{FF2B5EF4-FFF2-40B4-BE49-F238E27FC236}">
                <a16:creationId xmlns:a16="http://schemas.microsoft.com/office/drawing/2014/main" id="{69B5ED5D-8409-BD9C-F4B5-E763732186F4}"/>
              </a:ext>
            </a:extLst>
          </p:cNvPr>
          <p:cNvSpPr txBox="1"/>
          <p:nvPr/>
        </p:nvSpPr>
        <p:spPr>
          <a:xfrm>
            <a:off x="2608520" y="2690336"/>
            <a:ext cx="1842977" cy="1169551"/>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Create query with conversation history</a:t>
            </a:r>
          </a:p>
          <a:p>
            <a:pPr marL="177800" indent="-177800">
              <a:buFont typeface="Arial" panose="020B0604020202020204" pitchFamily="34" charset="0"/>
              <a:buChar char="•"/>
            </a:pPr>
            <a:r>
              <a:rPr lang="en-US" sz="1400" noProof="0" dirty="0"/>
              <a:t>Semantic Hybrid Search</a:t>
            </a:r>
          </a:p>
        </p:txBody>
      </p:sp>
      <p:sp>
        <p:nvSpPr>
          <p:cNvPr id="31" name="CuadroTexto 30">
            <a:extLst>
              <a:ext uri="{FF2B5EF4-FFF2-40B4-BE49-F238E27FC236}">
                <a16:creationId xmlns:a16="http://schemas.microsoft.com/office/drawing/2014/main" id="{4633C05B-C8E6-1858-9B57-5FC523C047BC}"/>
              </a:ext>
            </a:extLst>
          </p:cNvPr>
          <p:cNvSpPr txBox="1"/>
          <p:nvPr/>
        </p:nvSpPr>
        <p:spPr>
          <a:xfrm>
            <a:off x="4770475" y="2690336"/>
            <a:ext cx="1842977" cy="954107"/>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Filter retrieved chunks comparing with user’s question</a:t>
            </a:r>
          </a:p>
        </p:txBody>
      </p:sp>
      <p:sp>
        <p:nvSpPr>
          <p:cNvPr id="32" name="CuadroTexto 31">
            <a:extLst>
              <a:ext uri="{FF2B5EF4-FFF2-40B4-BE49-F238E27FC236}">
                <a16:creationId xmlns:a16="http://schemas.microsoft.com/office/drawing/2014/main" id="{186659CD-AB0C-F015-2D95-A76C2661204C}"/>
              </a:ext>
            </a:extLst>
          </p:cNvPr>
          <p:cNvSpPr txBox="1"/>
          <p:nvPr/>
        </p:nvSpPr>
        <p:spPr>
          <a:xfrm>
            <a:off x="6932429" y="2690336"/>
            <a:ext cx="1842977" cy="1169551"/>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Generate answer using the filtered chunks as context and the user’s question</a:t>
            </a:r>
          </a:p>
        </p:txBody>
      </p:sp>
      <p:sp>
        <p:nvSpPr>
          <p:cNvPr id="34" name="CuadroTexto 33">
            <a:extLst>
              <a:ext uri="{FF2B5EF4-FFF2-40B4-BE49-F238E27FC236}">
                <a16:creationId xmlns:a16="http://schemas.microsoft.com/office/drawing/2014/main" id="{61AB62EB-F3EA-3D5A-7A44-BEE90274C3B2}"/>
              </a:ext>
            </a:extLst>
          </p:cNvPr>
          <p:cNvSpPr txBox="1"/>
          <p:nvPr/>
        </p:nvSpPr>
        <p:spPr>
          <a:xfrm>
            <a:off x="9094382" y="2690336"/>
            <a:ext cx="1842977" cy="954107"/>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Evaluate the answer comparing with the ground truth</a:t>
            </a:r>
          </a:p>
        </p:txBody>
      </p:sp>
      <p:sp>
        <p:nvSpPr>
          <p:cNvPr id="5" name="Title 1">
            <a:extLst>
              <a:ext uri="{FF2B5EF4-FFF2-40B4-BE49-F238E27FC236}">
                <a16:creationId xmlns:a16="http://schemas.microsoft.com/office/drawing/2014/main" id="{17C9E31E-A11F-A710-9716-ED0A195AE72F}"/>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2. Workflow of RAG</a:t>
            </a:r>
          </a:p>
        </p:txBody>
      </p:sp>
    </p:spTree>
    <p:extLst>
      <p:ext uri="{BB962C8B-B14F-4D97-AF65-F5344CB8AC3E}">
        <p14:creationId xmlns:p14="http://schemas.microsoft.com/office/powerpoint/2010/main" val="461456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3DCCD89-1939-EF38-5BD2-41BC73682775}"/>
              </a:ext>
            </a:extLst>
          </p:cNvPr>
          <p:cNvSpPr txBox="1"/>
          <p:nvPr/>
        </p:nvSpPr>
        <p:spPr>
          <a:xfrm>
            <a:off x="709979" y="1879356"/>
            <a:ext cx="247650" cy="40626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effectLst/>
                <a:uLnTx/>
                <a:uFillTx/>
                <a:latin typeface="Segoe UI"/>
                <a:ea typeface="+mn-ea"/>
                <a:cs typeface="+mn-cs"/>
              </a:rPr>
              <a:t>R</a:t>
            </a:r>
            <a:r>
              <a:rPr kumimoji="0" lang="en-US" sz="8800" b="0" i="0" u="none" strike="noStrike" kern="1200" cap="none" spc="0" normalizeH="0" baseline="0" noProof="0">
                <a:ln>
                  <a:noFill/>
                </a:ln>
                <a:effectLst/>
                <a:uLnTx/>
                <a:uFillTx/>
                <a:latin typeface="Segoe UI"/>
                <a:ea typeface="+mn-ea"/>
                <a:cs typeface="+mn-cs"/>
              </a:rPr>
              <a:t>AG</a:t>
            </a:r>
          </a:p>
        </p:txBody>
      </p:sp>
      <p:cxnSp>
        <p:nvCxnSpPr>
          <p:cNvPr id="10" name="Straight Arrow Connector 12">
            <a:extLst>
              <a:ext uri="{FF2B5EF4-FFF2-40B4-BE49-F238E27FC236}">
                <a16:creationId xmlns:a16="http://schemas.microsoft.com/office/drawing/2014/main" id="{30D2DA46-51A1-AB7E-261E-3E7E9B6D6288}"/>
              </a:ext>
              <a:ext uri="{C183D7F6-B498-43B3-948B-1728B52AA6E4}">
                <adec:decorative xmlns:adec="http://schemas.microsoft.com/office/drawing/2017/decorative" val="1"/>
              </a:ext>
            </a:extLst>
          </p:cNvPr>
          <p:cNvCxnSpPr>
            <a:cxnSpLocks/>
          </p:cNvCxnSpPr>
          <p:nvPr/>
        </p:nvCxnSpPr>
        <p:spPr>
          <a:xfrm flipH="1">
            <a:off x="1872761" y="2497015"/>
            <a:ext cx="8616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5">
            <a:extLst>
              <a:ext uri="{FF2B5EF4-FFF2-40B4-BE49-F238E27FC236}">
                <a16:creationId xmlns:a16="http://schemas.microsoft.com/office/drawing/2014/main" id="{F54CD9EB-C646-7E83-FD70-E47A2B2B3FC6}"/>
              </a:ext>
            </a:extLst>
          </p:cNvPr>
          <p:cNvSpPr txBox="1"/>
          <p:nvPr/>
        </p:nvSpPr>
        <p:spPr>
          <a:xfrm>
            <a:off x="2892669" y="2189238"/>
            <a:ext cx="276078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The quality of the </a:t>
            </a:r>
            <a:r>
              <a:rPr kumimoji="0" lang="en-US" sz="2000" b="1" i="0" u="none" strike="noStrike" kern="1200" cap="none" spc="0" normalizeH="0" baseline="0" noProof="0">
                <a:ln>
                  <a:noFill/>
                </a:ln>
                <a:effectLst/>
                <a:uLnTx/>
                <a:uFillTx/>
                <a:latin typeface="Segoe UI"/>
                <a:ea typeface="+mn-ea"/>
                <a:cs typeface="+mn-cs"/>
              </a:rPr>
              <a:t>retriever</a:t>
            </a:r>
            <a:r>
              <a:rPr kumimoji="0" lang="en-US" sz="2000" b="0" i="0" u="none" strike="noStrike" kern="1200" cap="none" spc="0" normalizeH="0" baseline="0" noProof="0">
                <a:ln>
                  <a:noFill/>
                </a:ln>
                <a:effectLst/>
                <a:uLnTx/>
                <a:uFillTx/>
                <a:latin typeface="Segoe UI"/>
                <a:ea typeface="+mn-ea"/>
                <a:cs typeface="+mn-cs"/>
              </a:rPr>
              <a:t> is critical! </a:t>
            </a:r>
          </a:p>
        </p:txBody>
      </p:sp>
      <p:sp>
        <p:nvSpPr>
          <p:cNvPr id="19" name="TextBox 17">
            <a:extLst>
              <a:ext uri="{FF2B5EF4-FFF2-40B4-BE49-F238E27FC236}">
                <a16:creationId xmlns:a16="http://schemas.microsoft.com/office/drawing/2014/main" id="{81F341B4-AD47-F65C-081F-7AF1DF7599AF}"/>
              </a:ext>
            </a:extLst>
          </p:cNvPr>
          <p:cNvSpPr txBox="1"/>
          <p:nvPr/>
        </p:nvSpPr>
        <p:spPr>
          <a:xfrm>
            <a:off x="6611815" y="1969477"/>
            <a:ext cx="4870206"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Azure AI Search is committed to providing the BEST retrieval solution through:</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Vector Search capabilities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Hybrid Search</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Advanced filtering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Document security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L2 reranking/optimization</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Built-in chunking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Auto-Vectorization</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And much more!</a:t>
            </a:r>
          </a:p>
        </p:txBody>
      </p:sp>
      <p:sp>
        <p:nvSpPr>
          <p:cNvPr id="2" name="Title 1">
            <a:extLst>
              <a:ext uri="{FF2B5EF4-FFF2-40B4-BE49-F238E27FC236}">
                <a16:creationId xmlns:a16="http://schemas.microsoft.com/office/drawing/2014/main" id="{D903006F-6A2D-DC7C-F8E6-39C709477B4C}"/>
              </a:ext>
            </a:extLst>
          </p:cNvPr>
          <p:cNvSpPr txBox="1">
            <a:spLocks/>
          </p:cNvSpPr>
          <p:nvPr/>
        </p:nvSpPr>
        <p:spPr>
          <a:xfrm>
            <a:off x="588263" y="241059"/>
            <a:ext cx="11018520"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2. Enhancing RAG with Advanced Retrieval Features</a:t>
            </a:r>
            <a:b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br>
            <a:r>
              <a:rPr kumimoji="0" lang="en-US" sz="24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Investing in cutting-edge retrieval technology for improved results</a:t>
            </a:r>
            <a:endPar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344246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3999-B06D-3F65-1489-0217964D2102}"/>
              </a:ext>
            </a:extLst>
          </p:cNvPr>
          <p:cNvSpPr>
            <a:spLocks noGrp="1"/>
          </p:cNvSpPr>
          <p:nvPr>
            <p:ph type="title"/>
          </p:nvPr>
        </p:nvSpPr>
        <p:spPr>
          <a:xfrm>
            <a:off x="585216" y="2309812"/>
            <a:ext cx="3182027" cy="984885"/>
          </a:xfrm>
        </p:spPr>
        <p:txBody>
          <a:bodyPr/>
          <a:lstStyle/>
          <a:p>
            <a:r>
              <a:rPr lang="en-US" sz="2800" b="0" dirty="0">
                <a:solidFill>
                  <a:srgbClr val="0078D4"/>
                </a:solidFill>
                <a:latin typeface="Segoe Sans Text Semibold"/>
                <a:cs typeface="Segoe Sans Text" pitchFamily="2" charset="0"/>
              </a:rPr>
              <a:t>Vector Search</a:t>
            </a:r>
            <a:br>
              <a:rPr lang="en-US" dirty="0">
                <a:cs typeface="Segoe UI"/>
              </a:rPr>
            </a:br>
            <a:endParaRPr lang="en-US" dirty="0"/>
          </a:p>
        </p:txBody>
      </p:sp>
      <p:sp>
        <p:nvSpPr>
          <p:cNvPr id="3" name="Text Placeholder 2">
            <a:extLst>
              <a:ext uri="{FF2B5EF4-FFF2-40B4-BE49-F238E27FC236}">
                <a16:creationId xmlns:a16="http://schemas.microsoft.com/office/drawing/2014/main" id="{D833A3C9-333B-23F2-9A11-146C8893350E}"/>
              </a:ext>
            </a:extLst>
          </p:cNvPr>
          <p:cNvSpPr>
            <a:spLocks noGrp="1"/>
          </p:cNvSpPr>
          <p:nvPr>
            <p:ph type="body" sz="quarter" idx="11"/>
          </p:nvPr>
        </p:nvSpPr>
        <p:spPr>
          <a:xfrm>
            <a:off x="4356100" y="2309812"/>
            <a:ext cx="7253288" cy="3410164"/>
          </a:xfrm>
        </p:spPr>
        <p:txBody>
          <a:bodyPr/>
          <a:lstStyle/>
          <a:p>
            <a:pPr>
              <a:spcBef>
                <a:spcPts val="20"/>
              </a:spcBef>
            </a:pPr>
            <a:r>
              <a:rPr lang="en-US" sz="2400" dirty="0">
                <a:cs typeface="Segoe UI"/>
              </a:rPr>
              <a:t>Exhaustive KNN and ANN search strategies</a:t>
            </a:r>
            <a:endParaRPr lang="en-US" sz="2400" dirty="0"/>
          </a:p>
          <a:p>
            <a:pPr>
              <a:spcBef>
                <a:spcPts val="20"/>
              </a:spcBef>
            </a:pPr>
            <a:r>
              <a:rPr lang="en-US" sz="2400" dirty="0">
                <a:cs typeface="Segoe UI"/>
              </a:rPr>
              <a:t>Multi-modal, multi-lingual similarity search</a:t>
            </a:r>
          </a:p>
          <a:p>
            <a:r>
              <a:rPr lang="en-US" sz="2400" dirty="0">
                <a:cs typeface="Segoe UI"/>
              </a:rPr>
              <a:t>Filters to include or exclude information</a:t>
            </a:r>
          </a:p>
          <a:p>
            <a:pPr>
              <a:spcBef>
                <a:spcPts val="20"/>
              </a:spcBef>
            </a:pPr>
            <a:r>
              <a:rPr lang="en-US" sz="2400" dirty="0">
                <a:cs typeface="Segoe UI"/>
              </a:rPr>
              <a:t>End-to-end data ingestion, chunking, vectorization and retrieval</a:t>
            </a:r>
          </a:p>
          <a:p>
            <a:r>
              <a:rPr lang="en-US" sz="2400" dirty="0">
                <a:cs typeface="Segoe UI"/>
              </a:rPr>
              <a:t>Integrated with Semantic kernel, </a:t>
            </a:r>
            <a:r>
              <a:rPr lang="en-US" sz="2400" dirty="0" err="1">
                <a:cs typeface="Segoe UI"/>
              </a:rPr>
              <a:t>LangChain</a:t>
            </a:r>
            <a:r>
              <a:rPr lang="en-US" sz="2400" dirty="0">
                <a:cs typeface="Segoe UI"/>
              </a:rPr>
              <a:t>, Azure OpenAI Service and </a:t>
            </a:r>
            <a:r>
              <a:rPr lang="en-US" sz="2400" dirty="0" err="1">
                <a:cs typeface="Segoe UI"/>
              </a:rPr>
              <a:t>AzureML</a:t>
            </a:r>
            <a:r>
              <a:rPr lang="en-US" sz="2400" dirty="0">
                <a:cs typeface="Segoe UI"/>
              </a:rPr>
              <a:t> </a:t>
            </a:r>
            <a:r>
              <a:rPr lang="en-US" sz="2400" dirty="0" err="1">
                <a:cs typeface="Segoe UI"/>
              </a:rPr>
              <a:t>Promptflow</a:t>
            </a:r>
            <a:endParaRPr lang="en-US" dirty="0"/>
          </a:p>
        </p:txBody>
      </p:sp>
      <p:grpSp>
        <p:nvGrpSpPr>
          <p:cNvPr id="5" name="Group 4">
            <a:extLst>
              <a:ext uri="{FF2B5EF4-FFF2-40B4-BE49-F238E27FC236}">
                <a16:creationId xmlns:a16="http://schemas.microsoft.com/office/drawing/2014/main" id="{D67699F5-2391-73D7-2C72-FCAA6C8B1B3E}"/>
              </a:ext>
              <a:ext uri="{C183D7F6-B498-43B3-948B-1728B52AA6E4}">
                <adec:decorative xmlns:adec="http://schemas.microsoft.com/office/drawing/2017/decorative" val="1"/>
              </a:ext>
            </a:extLst>
          </p:cNvPr>
          <p:cNvGrpSpPr/>
          <p:nvPr/>
        </p:nvGrpSpPr>
        <p:grpSpPr>
          <a:xfrm>
            <a:off x="5594049" y="778602"/>
            <a:ext cx="876220" cy="682527"/>
            <a:chOff x="5722713" y="2233367"/>
            <a:chExt cx="381000" cy="295275"/>
          </a:xfrm>
          <a:solidFill>
            <a:srgbClr val="0A83CF"/>
          </a:solidFill>
          <a:effectLst/>
        </p:grpSpPr>
        <p:sp>
          <p:nvSpPr>
            <p:cNvPr id="20" name="Freeform: Shape 19">
              <a:extLst>
                <a:ext uri="{FF2B5EF4-FFF2-40B4-BE49-F238E27FC236}">
                  <a16:creationId xmlns:a16="http://schemas.microsoft.com/office/drawing/2014/main" id="{CF56FD50-4184-3ED2-1D4D-9FE8038E72D4}"/>
                </a:ext>
              </a:extLst>
            </p:cNvPr>
            <p:cNvSpPr/>
            <p:nvPr/>
          </p:nvSpPr>
          <p:spPr>
            <a:xfrm>
              <a:off x="5794150" y="22952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8D108814-5C25-CEF0-77B8-0EF4D7A4A041}"/>
                </a:ext>
              </a:extLst>
            </p:cNvPr>
            <p:cNvSpPr/>
            <p:nvPr/>
          </p:nvSpPr>
          <p:spPr>
            <a:xfrm>
              <a:off x="5794150" y="23333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2" name="Freeform: Shape 21">
              <a:extLst>
                <a:ext uri="{FF2B5EF4-FFF2-40B4-BE49-F238E27FC236}">
                  <a16:creationId xmlns:a16="http://schemas.microsoft.com/office/drawing/2014/main" id="{3EE37E78-AB1F-A9AB-17C4-FD6588051CF4}"/>
                </a:ext>
              </a:extLst>
            </p:cNvPr>
            <p:cNvSpPr/>
            <p:nvPr/>
          </p:nvSpPr>
          <p:spPr>
            <a:xfrm>
              <a:off x="5775100" y="23143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3" name="Freeform: Shape 22">
              <a:extLst>
                <a:ext uri="{FF2B5EF4-FFF2-40B4-BE49-F238E27FC236}">
                  <a16:creationId xmlns:a16="http://schemas.microsoft.com/office/drawing/2014/main" id="{18E7BBF5-9835-3F1A-7709-24A098B0004B}"/>
                </a:ext>
              </a:extLst>
            </p:cNvPr>
            <p:cNvSpPr/>
            <p:nvPr/>
          </p:nvSpPr>
          <p:spPr>
            <a:xfrm>
              <a:off x="5813200" y="23143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 name="Freeform: Shape 23">
              <a:extLst>
                <a:ext uri="{FF2B5EF4-FFF2-40B4-BE49-F238E27FC236}">
                  <a16:creationId xmlns:a16="http://schemas.microsoft.com/office/drawing/2014/main" id="{9F71DA24-8F8E-FECE-D8A2-7C96B4003CDD}"/>
                </a:ext>
              </a:extLst>
            </p:cNvPr>
            <p:cNvSpPr/>
            <p:nvPr/>
          </p:nvSpPr>
          <p:spPr>
            <a:xfrm>
              <a:off x="5927500" y="22762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 name="Freeform: Shape 24">
              <a:extLst>
                <a:ext uri="{FF2B5EF4-FFF2-40B4-BE49-F238E27FC236}">
                  <a16:creationId xmlns:a16="http://schemas.microsoft.com/office/drawing/2014/main" id="{E5CD608A-BDBB-F86C-BF10-587F018678C4}"/>
                </a:ext>
              </a:extLst>
            </p:cNvPr>
            <p:cNvSpPr/>
            <p:nvPr/>
          </p:nvSpPr>
          <p:spPr>
            <a:xfrm>
              <a:off x="5927500" y="23143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6" name="Freeform: Shape 25">
              <a:extLst>
                <a:ext uri="{FF2B5EF4-FFF2-40B4-BE49-F238E27FC236}">
                  <a16:creationId xmlns:a16="http://schemas.microsoft.com/office/drawing/2014/main" id="{B19D3389-DDC4-2EA9-BB1A-222C1C87827F}"/>
                </a:ext>
              </a:extLst>
            </p:cNvPr>
            <p:cNvSpPr/>
            <p:nvPr/>
          </p:nvSpPr>
          <p:spPr>
            <a:xfrm>
              <a:off x="5908450" y="22952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7" name="Freeform: Shape 26">
              <a:extLst>
                <a:ext uri="{FF2B5EF4-FFF2-40B4-BE49-F238E27FC236}">
                  <a16:creationId xmlns:a16="http://schemas.microsoft.com/office/drawing/2014/main" id="{A01F06D8-74CC-97A2-E1B5-55252331D27F}"/>
                </a:ext>
              </a:extLst>
            </p:cNvPr>
            <p:cNvSpPr/>
            <p:nvPr/>
          </p:nvSpPr>
          <p:spPr>
            <a:xfrm>
              <a:off x="5946550" y="22952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8" name="Freeform: Shape 27">
              <a:extLst>
                <a:ext uri="{FF2B5EF4-FFF2-40B4-BE49-F238E27FC236}">
                  <a16:creationId xmlns:a16="http://schemas.microsoft.com/office/drawing/2014/main" id="{8982BD77-72D0-AE72-2C0D-E76125979F12}"/>
                </a:ext>
              </a:extLst>
            </p:cNvPr>
            <p:cNvSpPr/>
            <p:nvPr/>
          </p:nvSpPr>
          <p:spPr>
            <a:xfrm>
              <a:off x="6008463" y="2366717"/>
              <a:ext cx="95250" cy="161925"/>
            </a:xfrm>
            <a:custGeom>
              <a:avLst/>
              <a:gdLst>
                <a:gd name="connsiteX0" fmla="*/ 66675 w 95250"/>
                <a:gd name="connsiteY0" fmla="*/ 0 h 161925"/>
                <a:gd name="connsiteX1" fmla="*/ 38100 w 95250"/>
                <a:gd name="connsiteY1" fmla="*/ 28575 h 161925"/>
                <a:gd name="connsiteX2" fmla="*/ 0 w 95250"/>
                <a:gd name="connsiteY2" fmla="*/ 28575 h 161925"/>
                <a:gd name="connsiteX3" fmla="*/ 0 w 95250"/>
                <a:gd name="connsiteY3" fmla="*/ 133350 h 161925"/>
                <a:gd name="connsiteX4" fmla="*/ 38100 w 95250"/>
                <a:gd name="connsiteY4" fmla="*/ 133350 h 161925"/>
                <a:gd name="connsiteX5" fmla="*/ 66675 w 95250"/>
                <a:gd name="connsiteY5" fmla="*/ 161925 h 161925"/>
                <a:gd name="connsiteX6" fmla="*/ 95250 w 95250"/>
                <a:gd name="connsiteY6" fmla="*/ 161925 h 161925"/>
                <a:gd name="connsiteX7" fmla="*/ 95250 w 95250"/>
                <a:gd name="connsiteY7"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161925">
                  <a:moveTo>
                    <a:pt x="66675" y="0"/>
                  </a:moveTo>
                  <a:lnTo>
                    <a:pt x="38100" y="28575"/>
                  </a:lnTo>
                  <a:lnTo>
                    <a:pt x="0" y="28575"/>
                  </a:lnTo>
                  <a:lnTo>
                    <a:pt x="0" y="133350"/>
                  </a:lnTo>
                  <a:lnTo>
                    <a:pt x="38100" y="133350"/>
                  </a:lnTo>
                  <a:lnTo>
                    <a:pt x="66675" y="161925"/>
                  </a:lnTo>
                  <a:lnTo>
                    <a:pt x="95250" y="161925"/>
                  </a:lnTo>
                  <a:lnTo>
                    <a:pt x="95250" y="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9" name="Freeform: Shape 28">
              <a:extLst>
                <a:ext uri="{FF2B5EF4-FFF2-40B4-BE49-F238E27FC236}">
                  <a16:creationId xmlns:a16="http://schemas.microsoft.com/office/drawing/2014/main" id="{A912F427-27EF-3ACA-C5AF-31D893D4C18D}"/>
                </a:ext>
              </a:extLst>
            </p:cNvPr>
            <p:cNvSpPr/>
            <p:nvPr/>
          </p:nvSpPr>
          <p:spPr>
            <a:xfrm>
              <a:off x="5722713" y="2233367"/>
              <a:ext cx="285750" cy="295275"/>
            </a:xfrm>
            <a:custGeom>
              <a:avLst/>
              <a:gdLst>
                <a:gd name="connsiteX0" fmla="*/ 214313 w 285750"/>
                <a:gd name="connsiteY0" fmla="*/ 114300 h 295275"/>
                <a:gd name="connsiteX1" fmla="*/ 171450 w 285750"/>
                <a:gd name="connsiteY1" fmla="*/ 71438 h 295275"/>
                <a:gd name="connsiteX2" fmla="*/ 214313 w 285750"/>
                <a:gd name="connsiteY2" fmla="*/ 28575 h 295275"/>
                <a:gd name="connsiteX3" fmla="*/ 257175 w 285750"/>
                <a:gd name="connsiteY3" fmla="*/ 71438 h 295275"/>
                <a:gd name="connsiteX4" fmla="*/ 214313 w 285750"/>
                <a:gd name="connsiteY4" fmla="*/ 114300 h 295275"/>
                <a:gd name="connsiteX5" fmla="*/ 228600 w 285750"/>
                <a:gd name="connsiteY5" fmla="*/ 266700 h 295275"/>
                <a:gd name="connsiteX6" fmla="*/ 219075 w 285750"/>
                <a:gd name="connsiteY6" fmla="*/ 257175 h 295275"/>
                <a:gd name="connsiteX7" fmla="*/ 228600 w 285750"/>
                <a:gd name="connsiteY7" fmla="*/ 247650 h 295275"/>
                <a:gd name="connsiteX8" fmla="*/ 238125 w 285750"/>
                <a:gd name="connsiteY8" fmla="*/ 257175 h 295275"/>
                <a:gd name="connsiteX9" fmla="*/ 228600 w 285750"/>
                <a:gd name="connsiteY9" fmla="*/ 266700 h 295275"/>
                <a:gd name="connsiteX10" fmla="*/ 138113 w 285750"/>
                <a:gd name="connsiteY10" fmla="*/ 133350 h 295275"/>
                <a:gd name="connsiteX11" fmla="*/ 150971 w 285750"/>
                <a:gd name="connsiteY11" fmla="*/ 104299 h 295275"/>
                <a:gd name="connsiteX12" fmla="*/ 178594 w 285750"/>
                <a:gd name="connsiteY12" fmla="*/ 133350 h 295275"/>
                <a:gd name="connsiteX13" fmla="*/ 138113 w 285750"/>
                <a:gd name="connsiteY13" fmla="*/ 133350 h 295275"/>
                <a:gd name="connsiteX14" fmla="*/ 80963 w 285750"/>
                <a:gd name="connsiteY14" fmla="*/ 133350 h 295275"/>
                <a:gd name="connsiteX15" fmla="*/ 38100 w 285750"/>
                <a:gd name="connsiteY15" fmla="*/ 90488 h 295275"/>
                <a:gd name="connsiteX16" fmla="*/ 80963 w 285750"/>
                <a:gd name="connsiteY16" fmla="*/ 47625 h 295275"/>
                <a:gd name="connsiteX17" fmla="*/ 123825 w 285750"/>
                <a:gd name="connsiteY17" fmla="*/ 90488 h 295275"/>
                <a:gd name="connsiteX18" fmla="*/ 80963 w 285750"/>
                <a:gd name="connsiteY18" fmla="*/ 133350 h 295275"/>
                <a:gd name="connsiteX19" fmla="*/ 249555 w 285750"/>
                <a:gd name="connsiteY19" fmla="*/ 133350 h 295275"/>
                <a:gd name="connsiteX20" fmla="*/ 285750 w 285750"/>
                <a:gd name="connsiteY20" fmla="*/ 71438 h 295275"/>
                <a:gd name="connsiteX21" fmla="*/ 214313 w 285750"/>
                <a:gd name="connsiteY21" fmla="*/ 0 h 295275"/>
                <a:gd name="connsiteX22" fmla="*/ 144304 w 285750"/>
                <a:gd name="connsiteY22" fmla="*/ 57626 h 295275"/>
                <a:gd name="connsiteX23" fmla="*/ 80963 w 285750"/>
                <a:gd name="connsiteY23" fmla="*/ 19050 h 295275"/>
                <a:gd name="connsiteX24" fmla="*/ 9525 w 285750"/>
                <a:gd name="connsiteY24" fmla="*/ 90488 h 295275"/>
                <a:gd name="connsiteX25" fmla="*/ 38100 w 285750"/>
                <a:gd name="connsiteY25" fmla="*/ 147638 h 295275"/>
                <a:gd name="connsiteX26" fmla="*/ 38100 w 285750"/>
                <a:gd name="connsiteY26" fmla="*/ 161925 h 295275"/>
                <a:gd name="connsiteX27" fmla="*/ 28575 w 285750"/>
                <a:gd name="connsiteY27" fmla="*/ 161925 h 295275"/>
                <a:gd name="connsiteX28" fmla="*/ 19050 w 285750"/>
                <a:gd name="connsiteY28" fmla="*/ 152400 h 295275"/>
                <a:gd name="connsiteX29" fmla="*/ 0 w 285750"/>
                <a:gd name="connsiteY29" fmla="*/ 152400 h 295275"/>
                <a:gd name="connsiteX30" fmla="*/ 0 w 285750"/>
                <a:gd name="connsiteY30" fmla="*/ 200025 h 295275"/>
                <a:gd name="connsiteX31" fmla="*/ 19050 w 285750"/>
                <a:gd name="connsiteY31" fmla="*/ 200025 h 295275"/>
                <a:gd name="connsiteX32" fmla="*/ 28575 w 285750"/>
                <a:gd name="connsiteY32" fmla="*/ 190500 h 295275"/>
                <a:gd name="connsiteX33" fmla="*/ 38100 w 285750"/>
                <a:gd name="connsiteY33" fmla="*/ 190500 h 295275"/>
                <a:gd name="connsiteX34" fmla="*/ 38100 w 285750"/>
                <a:gd name="connsiteY34" fmla="*/ 276225 h 295275"/>
                <a:gd name="connsiteX35" fmla="*/ 57150 w 285750"/>
                <a:gd name="connsiteY35" fmla="*/ 295275 h 295275"/>
                <a:gd name="connsiteX36" fmla="*/ 247650 w 285750"/>
                <a:gd name="connsiteY36" fmla="*/ 295275 h 295275"/>
                <a:gd name="connsiteX37" fmla="*/ 266700 w 285750"/>
                <a:gd name="connsiteY37" fmla="*/ 276225 h 295275"/>
                <a:gd name="connsiteX38" fmla="*/ 266700 w 285750"/>
                <a:gd name="connsiteY38" fmla="*/ 152400 h 295275"/>
                <a:gd name="connsiteX39" fmla="*/ 249555 w 285750"/>
                <a:gd name="connsiteY39" fmla="*/ 13335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750" h="295275">
                  <a:moveTo>
                    <a:pt x="214313" y="114300"/>
                  </a:moveTo>
                  <a:cubicBezTo>
                    <a:pt x="190500" y="114300"/>
                    <a:pt x="171450" y="95250"/>
                    <a:pt x="171450" y="71438"/>
                  </a:cubicBezTo>
                  <a:cubicBezTo>
                    <a:pt x="171450" y="47625"/>
                    <a:pt x="190500" y="28575"/>
                    <a:pt x="214313" y="28575"/>
                  </a:cubicBezTo>
                  <a:cubicBezTo>
                    <a:pt x="238125" y="28575"/>
                    <a:pt x="257175" y="47625"/>
                    <a:pt x="257175" y="71438"/>
                  </a:cubicBezTo>
                  <a:cubicBezTo>
                    <a:pt x="257175" y="95250"/>
                    <a:pt x="238125" y="114300"/>
                    <a:pt x="214313" y="114300"/>
                  </a:cubicBezTo>
                  <a:close/>
                  <a:moveTo>
                    <a:pt x="228600" y="266700"/>
                  </a:moveTo>
                  <a:cubicBezTo>
                    <a:pt x="223361" y="266700"/>
                    <a:pt x="219075" y="262414"/>
                    <a:pt x="219075" y="257175"/>
                  </a:cubicBezTo>
                  <a:cubicBezTo>
                    <a:pt x="219075" y="251936"/>
                    <a:pt x="223361" y="247650"/>
                    <a:pt x="228600" y="247650"/>
                  </a:cubicBezTo>
                  <a:cubicBezTo>
                    <a:pt x="233839" y="247650"/>
                    <a:pt x="238125" y="251936"/>
                    <a:pt x="238125" y="257175"/>
                  </a:cubicBezTo>
                  <a:cubicBezTo>
                    <a:pt x="238125" y="262414"/>
                    <a:pt x="233839" y="266700"/>
                    <a:pt x="228600" y="266700"/>
                  </a:cubicBezTo>
                  <a:close/>
                  <a:moveTo>
                    <a:pt x="138113" y="133350"/>
                  </a:moveTo>
                  <a:cubicBezTo>
                    <a:pt x="144304" y="124778"/>
                    <a:pt x="149066" y="115253"/>
                    <a:pt x="150971" y="104299"/>
                  </a:cubicBezTo>
                  <a:cubicBezTo>
                    <a:pt x="157163" y="116205"/>
                    <a:pt x="167164" y="126206"/>
                    <a:pt x="178594" y="133350"/>
                  </a:cubicBezTo>
                  <a:lnTo>
                    <a:pt x="138113" y="133350"/>
                  </a:lnTo>
                  <a:close/>
                  <a:moveTo>
                    <a:pt x="80963" y="133350"/>
                  </a:moveTo>
                  <a:cubicBezTo>
                    <a:pt x="57150" y="133350"/>
                    <a:pt x="38100" y="114300"/>
                    <a:pt x="38100" y="90488"/>
                  </a:cubicBezTo>
                  <a:cubicBezTo>
                    <a:pt x="38100" y="66675"/>
                    <a:pt x="57150" y="47625"/>
                    <a:pt x="80963" y="47625"/>
                  </a:cubicBezTo>
                  <a:cubicBezTo>
                    <a:pt x="104775" y="47625"/>
                    <a:pt x="123825" y="66675"/>
                    <a:pt x="123825" y="90488"/>
                  </a:cubicBezTo>
                  <a:cubicBezTo>
                    <a:pt x="123825" y="114300"/>
                    <a:pt x="104775" y="133350"/>
                    <a:pt x="80963" y="133350"/>
                  </a:cubicBezTo>
                  <a:close/>
                  <a:moveTo>
                    <a:pt x="249555" y="133350"/>
                  </a:moveTo>
                  <a:cubicBezTo>
                    <a:pt x="270986" y="120968"/>
                    <a:pt x="285750" y="98107"/>
                    <a:pt x="285750" y="71438"/>
                  </a:cubicBezTo>
                  <a:cubicBezTo>
                    <a:pt x="285750" y="31909"/>
                    <a:pt x="253841" y="0"/>
                    <a:pt x="214313" y="0"/>
                  </a:cubicBezTo>
                  <a:cubicBezTo>
                    <a:pt x="179546" y="0"/>
                    <a:pt x="150971" y="24765"/>
                    <a:pt x="144304" y="57626"/>
                  </a:cubicBezTo>
                  <a:cubicBezTo>
                    <a:pt x="132398" y="34766"/>
                    <a:pt x="108585" y="19050"/>
                    <a:pt x="80963" y="19050"/>
                  </a:cubicBezTo>
                  <a:cubicBezTo>
                    <a:pt x="41434" y="19050"/>
                    <a:pt x="9525" y="50959"/>
                    <a:pt x="9525" y="90488"/>
                  </a:cubicBezTo>
                  <a:cubicBezTo>
                    <a:pt x="9525" y="113824"/>
                    <a:pt x="20955" y="134303"/>
                    <a:pt x="38100" y="147638"/>
                  </a:cubicBezTo>
                  <a:lnTo>
                    <a:pt x="38100" y="161925"/>
                  </a:lnTo>
                  <a:lnTo>
                    <a:pt x="28575" y="161925"/>
                  </a:lnTo>
                  <a:lnTo>
                    <a:pt x="19050" y="152400"/>
                  </a:lnTo>
                  <a:lnTo>
                    <a:pt x="0" y="152400"/>
                  </a:lnTo>
                  <a:lnTo>
                    <a:pt x="0" y="200025"/>
                  </a:lnTo>
                  <a:lnTo>
                    <a:pt x="19050" y="200025"/>
                  </a:lnTo>
                  <a:lnTo>
                    <a:pt x="28575" y="190500"/>
                  </a:lnTo>
                  <a:lnTo>
                    <a:pt x="38100" y="190500"/>
                  </a:lnTo>
                  <a:lnTo>
                    <a:pt x="38100" y="276225"/>
                  </a:lnTo>
                  <a:cubicBezTo>
                    <a:pt x="38100" y="286703"/>
                    <a:pt x="46672" y="295275"/>
                    <a:pt x="57150" y="295275"/>
                  </a:cubicBezTo>
                  <a:lnTo>
                    <a:pt x="247650" y="295275"/>
                  </a:lnTo>
                  <a:cubicBezTo>
                    <a:pt x="258128" y="295275"/>
                    <a:pt x="266700" y="286703"/>
                    <a:pt x="266700" y="276225"/>
                  </a:cubicBezTo>
                  <a:lnTo>
                    <a:pt x="266700" y="152400"/>
                  </a:lnTo>
                  <a:cubicBezTo>
                    <a:pt x="266700" y="142399"/>
                    <a:pt x="259080" y="134303"/>
                    <a:pt x="249555" y="133350"/>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6" name="Graphic 24">
            <a:extLst>
              <a:ext uri="{FF2B5EF4-FFF2-40B4-BE49-F238E27FC236}">
                <a16:creationId xmlns:a16="http://schemas.microsoft.com/office/drawing/2014/main" id="{B559EA2A-BA0D-AC86-A31B-6B06264CB318}"/>
              </a:ext>
              <a:ext uri="{C183D7F6-B498-43B3-948B-1728B52AA6E4}">
                <adec:decorative xmlns:adec="http://schemas.microsoft.com/office/drawing/2017/decorative" val="1"/>
              </a:ext>
            </a:extLst>
          </p:cNvPr>
          <p:cNvSpPr/>
          <p:nvPr/>
        </p:nvSpPr>
        <p:spPr>
          <a:xfrm>
            <a:off x="3682188" y="769381"/>
            <a:ext cx="832410" cy="748584"/>
          </a:xfrm>
          <a:custGeom>
            <a:avLst/>
            <a:gdLst>
              <a:gd name="connsiteX0" fmla="*/ 180975 w 361950"/>
              <a:gd name="connsiteY0" fmla="*/ 0 h 323850"/>
              <a:gd name="connsiteX1" fmla="*/ 0 w 361950"/>
              <a:gd name="connsiteY1" fmla="*/ 180975 h 323850"/>
              <a:gd name="connsiteX2" fmla="*/ 0 w 361950"/>
              <a:gd name="connsiteY2" fmla="*/ 266700 h 323850"/>
              <a:gd name="connsiteX3" fmla="*/ 14288 w 361950"/>
              <a:gd name="connsiteY3" fmla="*/ 280988 h 323850"/>
              <a:gd name="connsiteX4" fmla="*/ 28575 w 361950"/>
              <a:gd name="connsiteY4" fmla="*/ 266700 h 323850"/>
              <a:gd name="connsiteX5" fmla="*/ 28575 w 361950"/>
              <a:gd name="connsiteY5" fmla="*/ 261938 h 323850"/>
              <a:gd name="connsiteX6" fmla="*/ 47625 w 361950"/>
              <a:gd name="connsiteY6" fmla="*/ 261938 h 323850"/>
              <a:gd name="connsiteX7" fmla="*/ 47625 w 361950"/>
              <a:gd name="connsiteY7" fmla="*/ 304800 h 323850"/>
              <a:gd name="connsiteX8" fmla="*/ 66675 w 361950"/>
              <a:gd name="connsiteY8" fmla="*/ 323850 h 323850"/>
              <a:gd name="connsiteX9" fmla="*/ 95250 w 361950"/>
              <a:gd name="connsiteY9" fmla="*/ 323850 h 323850"/>
              <a:gd name="connsiteX10" fmla="*/ 114300 w 361950"/>
              <a:gd name="connsiteY10" fmla="*/ 304800 h 323850"/>
              <a:gd name="connsiteX11" fmla="*/ 114300 w 361950"/>
              <a:gd name="connsiteY11" fmla="*/ 200025 h 323850"/>
              <a:gd name="connsiteX12" fmla="*/ 95250 w 361950"/>
              <a:gd name="connsiteY12" fmla="*/ 180975 h 323850"/>
              <a:gd name="connsiteX13" fmla="*/ 66675 w 361950"/>
              <a:gd name="connsiteY13" fmla="*/ 180975 h 323850"/>
              <a:gd name="connsiteX14" fmla="*/ 47625 w 361950"/>
              <a:gd name="connsiteY14" fmla="*/ 200025 h 323850"/>
              <a:gd name="connsiteX15" fmla="*/ 47625 w 361950"/>
              <a:gd name="connsiteY15" fmla="*/ 242888 h 323850"/>
              <a:gd name="connsiteX16" fmla="*/ 28575 w 361950"/>
              <a:gd name="connsiteY16" fmla="*/ 242888 h 323850"/>
              <a:gd name="connsiteX17" fmla="*/ 28575 w 361950"/>
              <a:gd name="connsiteY17" fmla="*/ 180975 h 323850"/>
              <a:gd name="connsiteX18" fmla="*/ 180975 w 361950"/>
              <a:gd name="connsiteY18" fmla="*/ 28575 h 323850"/>
              <a:gd name="connsiteX19" fmla="*/ 333375 w 361950"/>
              <a:gd name="connsiteY19" fmla="*/ 180975 h 323850"/>
              <a:gd name="connsiteX20" fmla="*/ 333375 w 361950"/>
              <a:gd name="connsiteY20" fmla="*/ 242888 h 323850"/>
              <a:gd name="connsiteX21" fmla="*/ 314325 w 361950"/>
              <a:gd name="connsiteY21" fmla="*/ 242888 h 323850"/>
              <a:gd name="connsiteX22" fmla="*/ 314325 w 361950"/>
              <a:gd name="connsiteY22" fmla="*/ 200025 h 323850"/>
              <a:gd name="connsiteX23" fmla="*/ 295275 w 361950"/>
              <a:gd name="connsiteY23" fmla="*/ 180975 h 323850"/>
              <a:gd name="connsiteX24" fmla="*/ 266700 w 361950"/>
              <a:gd name="connsiteY24" fmla="*/ 180975 h 323850"/>
              <a:gd name="connsiteX25" fmla="*/ 247650 w 361950"/>
              <a:gd name="connsiteY25" fmla="*/ 200025 h 323850"/>
              <a:gd name="connsiteX26" fmla="*/ 247650 w 361950"/>
              <a:gd name="connsiteY26" fmla="*/ 304800 h 323850"/>
              <a:gd name="connsiteX27" fmla="*/ 266700 w 361950"/>
              <a:gd name="connsiteY27" fmla="*/ 323850 h 323850"/>
              <a:gd name="connsiteX28" fmla="*/ 295275 w 361950"/>
              <a:gd name="connsiteY28" fmla="*/ 323850 h 323850"/>
              <a:gd name="connsiteX29" fmla="*/ 314325 w 361950"/>
              <a:gd name="connsiteY29" fmla="*/ 304800 h 323850"/>
              <a:gd name="connsiteX30" fmla="*/ 314325 w 361950"/>
              <a:gd name="connsiteY30" fmla="*/ 261938 h 323850"/>
              <a:gd name="connsiteX31" fmla="*/ 333375 w 361950"/>
              <a:gd name="connsiteY31" fmla="*/ 261938 h 323850"/>
              <a:gd name="connsiteX32" fmla="*/ 333375 w 361950"/>
              <a:gd name="connsiteY32" fmla="*/ 266700 h 323850"/>
              <a:gd name="connsiteX33" fmla="*/ 347663 w 361950"/>
              <a:gd name="connsiteY33" fmla="*/ 280988 h 323850"/>
              <a:gd name="connsiteX34" fmla="*/ 361950 w 361950"/>
              <a:gd name="connsiteY34" fmla="*/ 266700 h 323850"/>
              <a:gd name="connsiteX35" fmla="*/ 361950 w 361950"/>
              <a:gd name="connsiteY35" fmla="*/ 180975 h 323850"/>
              <a:gd name="connsiteX36" fmla="*/ 180975 w 361950"/>
              <a:gd name="connsiteY36"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1950" h="323850">
                <a:moveTo>
                  <a:pt x="180975" y="0"/>
                </a:moveTo>
                <a:cubicBezTo>
                  <a:pt x="80963" y="0"/>
                  <a:pt x="0" y="80963"/>
                  <a:pt x="0" y="180975"/>
                </a:cubicBezTo>
                <a:lnTo>
                  <a:pt x="0" y="266700"/>
                </a:lnTo>
                <a:cubicBezTo>
                  <a:pt x="0" y="274796"/>
                  <a:pt x="6191" y="280988"/>
                  <a:pt x="14288" y="280988"/>
                </a:cubicBezTo>
                <a:cubicBezTo>
                  <a:pt x="22384" y="280988"/>
                  <a:pt x="28575" y="274796"/>
                  <a:pt x="28575" y="266700"/>
                </a:cubicBezTo>
                <a:lnTo>
                  <a:pt x="28575" y="261938"/>
                </a:lnTo>
                <a:lnTo>
                  <a:pt x="47625" y="261938"/>
                </a:lnTo>
                <a:lnTo>
                  <a:pt x="47625" y="304800"/>
                </a:lnTo>
                <a:cubicBezTo>
                  <a:pt x="47625" y="315278"/>
                  <a:pt x="56197" y="323850"/>
                  <a:pt x="66675" y="323850"/>
                </a:cubicBezTo>
                <a:lnTo>
                  <a:pt x="95250" y="323850"/>
                </a:lnTo>
                <a:cubicBezTo>
                  <a:pt x="105728" y="323850"/>
                  <a:pt x="114300" y="315278"/>
                  <a:pt x="114300" y="304800"/>
                </a:cubicBezTo>
                <a:lnTo>
                  <a:pt x="114300" y="200025"/>
                </a:lnTo>
                <a:cubicBezTo>
                  <a:pt x="114300" y="189548"/>
                  <a:pt x="105728" y="180975"/>
                  <a:pt x="95250" y="180975"/>
                </a:cubicBezTo>
                <a:lnTo>
                  <a:pt x="66675" y="180975"/>
                </a:lnTo>
                <a:cubicBezTo>
                  <a:pt x="56197" y="180975"/>
                  <a:pt x="47625" y="189548"/>
                  <a:pt x="47625" y="200025"/>
                </a:cubicBezTo>
                <a:lnTo>
                  <a:pt x="47625" y="242888"/>
                </a:lnTo>
                <a:lnTo>
                  <a:pt x="28575" y="242888"/>
                </a:lnTo>
                <a:lnTo>
                  <a:pt x="28575" y="180975"/>
                </a:lnTo>
                <a:cubicBezTo>
                  <a:pt x="28575" y="97155"/>
                  <a:pt x="97155" y="28575"/>
                  <a:pt x="180975" y="28575"/>
                </a:cubicBezTo>
                <a:cubicBezTo>
                  <a:pt x="264795" y="28575"/>
                  <a:pt x="333375" y="97155"/>
                  <a:pt x="333375" y="180975"/>
                </a:cubicBezTo>
                <a:lnTo>
                  <a:pt x="333375" y="242888"/>
                </a:lnTo>
                <a:lnTo>
                  <a:pt x="314325" y="242888"/>
                </a:lnTo>
                <a:lnTo>
                  <a:pt x="314325" y="200025"/>
                </a:lnTo>
                <a:cubicBezTo>
                  <a:pt x="314325" y="189548"/>
                  <a:pt x="305753" y="180975"/>
                  <a:pt x="295275" y="180975"/>
                </a:cubicBezTo>
                <a:lnTo>
                  <a:pt x="266700" y="180975"/>
                </a:lnTo>
                <a:cubicBezTo>
                  <a:pt x="256223" y="180975"/>
                  <a:pt x="247650" y="189548"/>
                  <a:pt x="247650" y="200025"/>
                </a:cubicBezTo>
                <a:lnTo>
                  <a:pt x="247650" y="304800"/>
                </a:lnTo>
                <a:cubicBezTo>
                  <a:pt x="247650" y="315278"/>
                  <a:pt x="256223" y="323850"/>
                  <a:pt x="266700" y="323850"/>
                </a:cubicBezTo>
                <a:lnTo>
                  <a:pt x="295275" y="323850"/>
                </a:lnTo>
                <a:cubicBezTo>
                  <a:pt x="305753" y="323850"/>
                  <a:pt x="314325" y="315278"/>
                  <a:pt x="314325" y="304800"/>
                </a:cubicBezTo>
                <a:lnTo>
                  <a:pt x="314325" y="261938"/>
                </a:lnTo>
                <a:lnTo>
                  <a:pt x="333375" y="261938"/>
                </a:lnTo>
                <a:lnTo>
                  <a:pt x="333375" y="266700"/>
                </a:lnTo>
                <a:cubicBezTo>
                  <a:pt x="333375" y="274796"/>
                  <a:pt x="339566" y="280988"/>
                  <a:pt x="347663" y="280988"/>
                </a:cubicBezTo>
                <a:cubicBezTo>
                  <a:pt x="355759" y="280988"/>
                  <a:pt x="361950" y="274796"/>
                  <a:pt x="361950" y="266700"/>
                </a:cubicBezTo>
                <a:lnTo>
                  <a:pt x="361950" y="180975"/>
                </a:lnTo>
                <a:cubicBezTo>
                  <a:pt x="361950" y="80963"/>
                  <a:pt x="280988" y="0"/>
                  <a:pt x="180975" y="0"/>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6B1722F8-B41B-AEA3-4833-B617252C465C}"/>
              </a:ext>
              <a:ext uri="{C183D7F6-B498-43B3-948B-1728B52AA6E4}">
                <adec:decorative xmlns:adec="http://schemas.microsoft.com/office/drawing/2017/decorative" val="1"/>
              </a:ext>
            </a:extLst>
          </p:cNvPr>
          <p:cNvGrpSpPr/>
          <p:nvPr/>
        </p:nvGrpSpPr>
        <p:grpSpPr>
          <a:xfrm>
            <a:off x="9333728" y="773825"/>
            <a:ext cx="679071" cy="880687"/>
            <a:chOff x="9462377" y="2228552"/>
            <a:chExt cx="295275" cy="381000"/>
          </a:xfrm>
          <a:solidFill>
            <a:srgbClr val="0A83CF"/>
          </a:solidFill>
          <a:effectLst/>
        </p:grpSpPr>
        <p:sp>
          <p:nvSpPr>
            <p:cNvPr id="14" name="Freeform: Shape 13">
              <a:extLst>
                <a:ext uri="{FF2B5EF4-FFF2-40B4-BE49-F238E27FC236}">
                  <a16:creationId xmlns:a16="http://schemas.microsoft.com/office/drawing/2014/main" id="{908C58EE-FA17-0D47-BD74-42DE2D04D7BA}"/>
                </a:ext>
              </a:extLst>
            </p:cNvPr>
            <p:cNvSpPr/>
            <p:nvPr/>
          </p:nvSpPr>
          <p:spPr>
            <a:xfrm>
              <a:off x="9462377" y="2228552"/>
              <a:ext cx="295275" cy="381000"/>
            </a:xfrm>
            <a:custGeom>
              <a:avLst/>
              <a:gdLst>
                <a:gd name="connsiteX0" fmla="*/ 28575 w 295275"/>
                <a:gd name="connsiteY0" fmla="*/ 352425 h 381000"/>
                <a:gd name="connsiteX1" fmla="*/ 28575 w 295275"/>
                <a:gd name="connsiteY1" fmla="*/ 28575 h 381000"/>
                <a:gd name="connsiteX2" fmla="*/ 147638 w 295275"/>
                <a:gd name="connsiteY2" fmla="*/ 28575 h 381000"/>
                <a:gd name="connsiteX3" fmla="*/ 147638 w 295275"/>
                <a:gd name="connsiteY3" fmla="*/ 128588 h 381000"/>
                <a:gd name="connsiteX4" fmla="*/ 266700 w 295275"/>
                <a:gd name="connsiteY4" fmla="*/ 128588 h 381000"/>
                <a:gd name="connsiteX5" fmla="*/ 266700 w 295275"/>
                <a:gd name="connsiteY5" fmla="*/ 352425 h 381000"/>
                <a:gd name="connsiteX6" fmla="*/ 28575 w 295275"/>
                <a:gd name="connsiteY6" fmla="*/ 352425 h 381000"/>
                <a:gd name="connsiteX7" fmla="*/ 176213 w 295275"/>
                <a:gd name="connsiteY7" fmla="*/ 40481 h 381000"/>
                <a:gd name="connsiteX8" fmla="*/ 235744 w 295275"/>
                <a:gd name="connsiteY8" fmla="*/ 100013 h 381000"/>
                <a:gd name="connsiteX9" fmla="*/ 176213 w 295275"/>
                <a:gd name="connsiteY9" fmla="*/ 100013 h 381000"/>
                <a:gd name="connsiteX10" fmla="*/ 176213 w 295275"/>
                <a:gd name="connsiteY10" fmla="*/ 40481 h 381000"/>
                <a:gd name="connsiteX11" fmla="*/ 176213 w 295275"/>
                <a:gd name="connsiteY11" fmla="*/ 0 h 381000"/>
                <a:gd name="connsiteX12" fmla="*/ 0 w 295275"/>
                <a:gd name="connsiteY12" fmla="*/ 0 h 381000"/>
                <a:gd name="connsiteX13" fmla="*/ 0 w 295275"/>
                <a:gd name="connsiteY13" fmla="*/ 381000 h 381000"/>
                <a:gd name="connsiteX14" fmla="*/ 295275 w 295275"/>
                <a:gd name="connsiteY14" fmla="*/ 381000 h 381000"/>
                <a:gd name="connsiteX15" fmla="*/ 295275 w 295275"/>
                <a:gd name="connsiteY15" fmla="*/ 104775 h 381000"/>
                <a:gd name="connsiteX16" fmla="*/ 176213 w 295275"/>
                <a:gd name="connsiteY16"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275" h="381000">
                  <a:moveTo>
                    <a:pt x="28575" y="352425"/>
                  </a:moveTo>
                  <a:lnTo>
                    <a:pt x="28575" y="28575"/>
                  </a:lnTo>
                  <a:lnTo>
                    <a:pt x="147638" y="28575"/>
                  </a:lnTo>
                  <a:lnTo>
                    <a:pt x="147638" y="128588"/>
                  </a:lnTo>
                  <a:lnTo>
                    <a:pt x="266700" y="128588"/>
                  </a:lnTo>
                  <a:lnTo>
                    <a:pt x="266700" y="352425"/>
                  </a:lnTo>
                  <a:lnTo>
                    <a:pt x="28575" y="352425"/>
                  </a:lnTo>
                  <a:close/>
                  <a:moveTo>
                    <a:pt x="176213" y="40481"/>
                  </a:moveTo>
                  <a:lnTo>
                    <a:pt x="235744" y="100013"/>
                  </a:lnTo>
                  <a:lnTo>
                    <a:pt x="176213" y="100013"/>
                  </a:lnTo>
                  <a:lnTo>
                    <a:pt x="176213" y="40481"/>
                  </a:lnTo>
                  <a:close/>
                  <a:moveTo>
                    <a:pt x="176213" y="0"/>
                  </a:moveTo>
                  <a:lnTo>
                    <a:pt x="0" y="0"/>
                  </a:lnTo>
                  <a:lnTo>
                    <a:pt x="0" y="381000"/>
                  </a:lnTo>
                  <a:lnTo>
                    <a:pt x="295275" y="381000"/>
                  </a:lnTo>
                  <a:lnTo>
                    <a:pt x="295275" y="104775"/>
                  </a:lnTo>
                  <a:lnTo>
                    <a:pt x="176213" y="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5" name="Freeform: Shape 14">
              <a:extLst>
                <a:ext uri="{FF2B5EF4-FFF2-40B4-BE49-F238E27FC236}">
                  <a16:creationId xmlns:a16="http://schemas.microsoft.com/office/drawing/2014/main" id="{CA2BF310-8BBA-8EDE-09BA-2FEA71DA8458}"/>
                </a:ext>
              </a:extLst>
            </p:cNvPr>
            <p:cNvSpPr/>
            <p:nvPr/>
          </p:nvSpPr>
          <p:spPr>
            <a:xfrm>
              <a:off x="9519527" y="24047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 name="Freeform: Shape 15">
              <a:extLst>
                <a:ext uri="{FF2B5EF4-FFF2-40B4-BE49-F238E27FC236}">
                  <a16:creationId xmlns:a16="http://schemas.microsoft.com/office/drawing/2014/main" id="{217D2D25-4827-8C47-E920-13576F2CD3B6}"/>
                </a:ext>
              </a:extLst>
            </p:cNvPr>
            <p:cNvSpPr/>
            <p:nvPr/>
          </p:nvSpPr>
          <p:spPr>
            <a:xfrm>
              <a:off x="9519527" y="2366664"/>
              <a:ext cx="61912" cy="19050"/>
            </a:xfrm>
            <a:custGeom>
              <a:avLst/>
              <a:gdLst>
                <a:gd name="connsiteX0" fmla="*/ 0 w 61912"/>
                <a:gd name="connsiteY0" fmla="*/ 0 h 19050"/>
                <a:gd name="connsiteX1" fmla="*/ 61913 w 61912"/>
                <a:gd name="connsiteY1" fmla="*/ 0 h 19050"/>
                <a:gd name="connsiteX2" fmla="*/ 61913 w 61912"/>
                <a:gd name="connsiteY2" fmla="*/ 19050 h 19050"/>
                <a:gd name="connsiteX3" fmla="*/ 0 w 61912"/>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1912" h="19050">
                  <a:moveTo>
                    <a:pt x="0" y="0"/>
                  </a:moveTo>
                  <a:lnTo>
                    <a:pt x="61913" y="0"/>
                  </a:lnTo>
                  <a:lnTo>
                    <a:pt x="61913"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 name="Freeform: Shape 16">
              <a:extLst>
                <a:ext uri="{FF2B5EF4-FFF2-40B4-BE49-F238E27FC236}">
                  <a16:creationId xmlns:a16="http://schemas.microsoft.com/office/drawing/2014/main" id="{BB8D4FA7-7C3E-C125-C06C-49B877211FE7}"/>
                </a:ext>
              </a:extLst>
            </p:cNvPr>
            <p:cNvSpPr/>
            <p:nvPr/>
          </p:nvSpPr>
          <p:spPr>
            <a:xfrm>
              <a:off x="9519527" y="24428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8" name="Freeform: Shape 17">
              <a:extLst>
                <a:ext uri="{FF2B5EF4-FFF2-40B4-BE49-F238E27FC236}">
                  <a16:creationId xmlns:a16="http://schemas.microsoft.com/office/drawing/2014/main" id="{8930084A-E546-B3F3-8788-36AA8FD0A32B}"/>
                </a:ext>
              </a:extLst>
            </p:cNvPr>
            <p:cNvSpPr/>
            <p:nvPr/>
          </p:nvSpPr>
          <p:spPr>
            <a:xfrm>
              <a:off x="9519527" y="24809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 name="Freeform: Shape 18">
              <a:extLst>
                <a:ext uri="{FF2B5EF4-FFF2-40B4-BE49-F238E27FC236}">
                  <a16:creationId xmlns:a16="http://schemas.microsoft.com/office/drawing/2014/main" id="{FF61007C-23BC-3E80-B1A7-274556CB7BCB}"/>
                </a:ext>
              </a:extLst>
            </p:cNvPr>
            <p:cNvSpPr/>
            <p:nvPr/>
          </p:nvSpPr>
          <p:spPr>
            <a:xfrm>
              <a:off x="9519527" y="25190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8" name="Group 7">
            <a:extLst>
              <a:ext uri="{FF2B5EF4-FFF2-40B4-BE49-F238E27FC236}">
                <a16:creationId xmlns:a16="http://schemas.microsoft.com/office/drawing/2014/main" id="{691FD26B-1F61-0B0E-1F74-F4D488076BE5}"/>
              </a:ext>
              <a:ext uri="{C183D7F6-B498-43B3-948B-1728B52AA6E4}">
                <adec:decorative xmlns:adec="http://schemas.microsoft.com/office/drawing/2017/decorative" val="1"/>
              </a:ext>
            </a:extLst>
          </p:cNvPr>
          <p:cNvGrpSpPr/>
          <p:nvPr/>
        </p:nvGrpSpPr>
        <p:grpSpPr>
          <a:xfrm>
            <a:off x="1741809" y="737992"/>
            <a:ext cx="996698" cy="801315"/>
            <a:chOff x="1870467" y="2192713"/>
            <a:chExt cx="433387" cy="346662"/>
          </a:xfrm>
          <a:solidFill>
            <a:srgbClr val="0A83CF"/>
          </a:solidFill>
          <a:effectLst/>
        </p:grpSpPr>
        <p:sp>
          <p:nvSpPr>
            <p:cNvPr id="10" name="Freeform: Shape 9">
              <a:extLst>
                <a:ext uri="{FF2B5EF4-FFF2-40B4-BE49-F238E27FC236}">
                  <a16:creationId xmlns:a16="http://schemas.microsoft.com/office/drawing/2014/main" id="{70AADA64-6C12-AD8D-BBB7-B6E818A87A4E}"/>
                </a:ext>
              </a:extLst>
            </p:cNvPr>
            <p:cNvSpPr/>
            <p:nvPr/>
          </p:nvSpPr>
          <p:spPr>
            <a:xfrm>
              <a:off x="2108592" y="2364830"/>
              <a:ext cx="96258" cy="117404"/>
            </a:xfrm>
            <a:custGeom>
              <a:avLst/>
              <a:gdLst>
                <a:gd name="connsiteX0" fmla="*/ 95250 w 96258"/>
                <a:gd name="connsiteY0" fmla="*/ 106966 h 117404"/>
                <a:gd name="connsiteX1" fmla="*/ 30051 w 96258"/>
                <a:gd name="connsiteY1" fmla="*/ 3048 h 117404"/>
                <a:gd name="connsiteX2" fmla="*/ 24575 w 96258"/>
                <a:gd name="connsiteY2" fmla="*/ 0 h 117404"/>
                <a:gd name="connsiteX3" fmla="*/ 19050 w 96258"/>
                <a:gd name="connsiteY3" fmla="*/ 3048 h 117404"/>
                <a:gd name="connsiteX4" fmla="*/ 0 w 96258"/>
                <a:gd name="connsiteY4" fmla="*/ 33623 h 117404"/>
                <a:gd name="connsiteX5" fmla="*/ 40862 w 96258"/>
                <a:gd name="connsiteY5" fmla="*/ 99727 h 117404"/>
                <a:gd name="connsiteX6" fmla="*/ 42863 w 96258"/>
                <a:gd name="connsiteY6" fmla="*/ 117396 h 117404"/>
                <a:gd name="connsiteX7" fmla="*/ 89059 w 96258"/>
                <a:gd name="connsiteY7" fmla="*/ 117396 h 117404"/>
                <a:gd name="connsiteX8" fmla="*/ 96250 w 96258"/>
                <a:gd name="connsiteY8" fmla="*/ 110888 h 117404"/>
                <a:gd name="connsiteX9" fmla="*/ 95250 w 96258"/>
                <a:gd name="connsiteY9" fmla="*/ 106966 h 1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258" h="117404">
                  <a:moveTo>
                    <a:pt x="95250" y="106966"/>
                  </a:moveTo>
                  <a:lnTo>
                    <a:pt x="30051" y="3048"/>
                  </a:lnTo>
                  <a:cubicBezTo>
                    <a:pt x="28885" y="1144"/>
                    <a:pt x="26808" y="-12"/>
                    <a:pt x="24575" y="0"/>
                  </a:cubicBezTo>
                  <a:cubicBezTo>
                    <a:pt x="22331" y="-1"/>
                    <a:pt x="20245" y="1150"/>
                    <a:pt x="19050" y="3048"/>
                  </a:cubicBezTo>
                  <a:lnTo>
                    <a:pt x="0" y="33623"/>
                  </a:lnTo>
                  <a:lnTo>
                    <a:pt x="40862" y="99727"/>
                  </a:lnTo>
                  <a:cubicBezTo>
                    <a:pt x="44320" y="104956"/>
                    <a:pt x="45064" y="111525"/>
                    <a:pt x="42863" y="117396"/>
                  </a:cubicBezTo>
                  <a:lnTo>
                    <a:pt x="89059" y="117396"/>
                  </a:lnTo>
                  <a:cubicBezTo>
                    <a:pt x="92842" y="117585"/>
                    <a:pt x="96062" y="114671"/>
                    <a:pt x="96250" y="110888"/>
                  </a:cubicBezTo>
                  <a:cubicBezTo>
                    <a:pt x="96319" y="109510"/>
                    <a:pt x="95971" y="108143"/>
                    <a:pt x="95250" y="106966"/>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 name="Freeform: Shape 10">
              <a:extLst>
                <a:ext uri="{FF2B5EF4-FFF2-40B4-BE49-F238E27FC236}">
                  <a16:creationId xmlns:a16="http://schemas.microsoft.com/office/drawing/2014/main" id="{E0625B3E-3B35-297B-6741-C4C9B87047F1}"/>
                </a:ext>
              </a:extLst>
            </p:cNvPr>
            <p:cNvSpPr/>
            <p:nvPr/>
          </p:nvSpPr>
          <p:spPr>
            <a:xfrm>
              <a:off x="1911592" y="2301247"/>
              <a:ext cx="222548" cy="181040"/>
            </a:xfrm>
            <a:custGeom>
              <a:avLst/>
              <a:gdLst>
                <a:gd name="connsiteX0" fmla="*/ 221288 w 222548"/>
                <a:gd name="connsiteY0" fmla="*/ 171168 h 181040"/>
                <a:gd name="connsiteX1" fmla="*/ 117704 w 222548"/>
                <a:gd name="connsiteY1" fmla="*/ 2623 h 181040"/>
                <a:gd name="connsiteX2" fmla="*/ 112132 w 222548"/>
                <a:gd name="connsiteY2" fmla="*/ 4 h 181040"/>
                <a:gd name="connsiteX3" fmla="*/ 111274 w 222548"/>
                <a:gd name="connsiteY3" fmla="*/ 4 h 181040"/>
                <a:gd name="connsiteX4" fmla="*/ 110417 w 222548"/>
                <a:gd name="connsiteY4" fmla="*/ 4 h 181040"/>
                <a:gd name="connsiteX5" fmla="*/ 104845 w 222548"/>
                <a:gd name="connsiteY5" fmla="*/ 2623 h 181040"/>
                <a:gd name="connsiteX6" fmla="*/ 1261 w 222548"/>
                <a:gd name="connsiteY6" fmla="*/ 171168 h 181040"/>
                <a:gd name="connsiteX7" fmla="*/ 737 w 222548"/>
                <a:gd name="connsiteY7" fmla="*/ 178169 h 181040"/>
                <a:gd name="connsiteX8" fmla="*/ 6499 w 222548"/>
                <a:gd name="connsiteY8" fmla="*/ 180979 h 181040"/>
                <a:gd name="connsiteX9" fmla="*/ 216049 w 222548"/>
                <a:gd name="connsiteY9" fmla="*/ 180979 h 181040"/>
                <a:gd name="connsiteX10" fmla="*/ 221812 w 222548"/>
                <a:gd name="connsiteY10" fmla="*/ 178169 h 181040"/>
                <a:gd name="connsiteX11" fmla="*/ 221288 w 222548"/>
                <a:gd name="connsiteY11" fmla="*/ 171168 h 181040"/>
                <a:gd name="connsiteX12" fmla="*/ 128610 w 222548"/>
                <a:gd name="connsiteY12" fmla="*/ 81585 h 181040"/>
                <a:gd name="connsiteX13" fmla="*/ 112132 w 222548"/>
                <a:gd name="connsiteY13" fmla="*/ 96254 h 181040"/>
                <a:gd name="connsiteX14" fmla="*/ 95653 w 222548"/>
                <a:gd name="connsiteY14" fmla="*/ 81585 h 181040"/>
                <a:gd name="connsiteX15" fmla="*/ 68412 w 222548"/>
                <a:gd name="connsiteY15" fmla="*/ 98064 h 181040"/>
                <a:gd name="connsiteX16" fmla="*/ 111274 w 222548"/>
                <a:gd name="connsiteY16" fmla="*/ 28579 h 181040"/>
                <a:gd name="connsiteX17" fmla="*/ 152994 w 222548"/>
                <a:gd name="connsiteY17" fmla="*/ 96254 h 18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548" h="181040">
                  <a:moveTo>
                    <a:pt x="221288" y="171168"/>
                  </a:moveTo>
                  <a:lnTo>
                    <a:pt x="117704" y="2623"/>
                  </a:lnTo>
                  <a:cubicBezTo>
                    <a:pt x="116374" y="906"/>
                    <a:pt x="114302" y="-68"/>
                    <a:pt x="112132" y="4"/>
                  </a:cubicBezTo>
                  <a:lnTo>
                    <a:pt x="111274" y="4"/>
                  </a:lnTo>
                  <a:lnTo>
                    <a:pt x="110417" y="4"/>
                  </a:lnTo>
                  <a:cubicBezTo>
                    <a:pt x="108247" y="-68"/>
                    <a:pt x="106174" y="906"/>
                    <a:pt x="104845" y="2623"/>
                  </a:cubicBezTo>
                  <a:lnTo>
                    <a:pt x="1261" y="171168"/>
                  </a:lnTo>
                  <a:cubicBezTo>
                    <a:pt x="-207" y="173221"/>
                    <a:pt x="-409" y="175920"/>
                    <a:pt x="737" y="178169"/>
                  </a:cubicBezTo>
                  <a:cubicBezTo>
                    <a:pt x="1892" y="180206"/>
                    <a:pt x="4182" y="181323"/>
                    <a:pt x="6499" y="180979"/>
                  </a:cubicBezTo>
                  <a:lnTo>
                    <a:pt x="216049" y="180979"/>
                  </a:lnTo>
                  <a:cubicBezTo>
                    <a:pt x="218366" y="181323"/>
                    <a:pt x="220657" y="180206"/>
                    <a:pt x="221812" y="178169"/>
                  </a:cubicBezTo>
                  <a:cubicBezTo>
                    <a:pt x="222957" y="175920"/>
                    <a:pt x="222755" y="173221"/>
                    <a:pt x="221288" y="171168"/>
                  </a:cubicBezTo>
                  <a:close/>
                  <a:moveTo>
                    <a:pt x="128610" y="81585"/>
                  </a:moveTo>
                  <a:lnTo>
                    <a:pt x="112132" y="96254"/>
                  </a:lnTo>
                  <a:lnTo>
                    <a:pt x="95653" y="81585"/>
                  </a:lnTo>
                  <a:lnTo>
                    <a:pt x="68412" y="98064"/>
                  </a:lnTo>
                  <a:lnTo>
                    <a:pt x="111274" y="28579"/>
                  </a:lnTo>
                  <a:lnTo>
                    <a:pt x="152994" y="96254"/>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 name="Freeform: Shape 11">
              <a:extLst>
                <a:ext uri="{FF2B5EF4-FFF2-40B4-BE49-F238E27FC236}">
                  <a16:creationId xmlns:a16="http://schemas.microsoft.com/office/drawing/2014/main" id="{37E680F0-8232-925C-9FC8-6138521DC100}"/>
                </a:ext>
              </a:extLst>
            </p:cNvPr>
            <p:cNvSpPr/>
            <p:nvPr/>
          </p:nvSpPr>
          <p:spPr>
            <a:xfrm>
              <a:off x="1946667" y="2297488"/>
              <a:ext cx="28575" cy="28575"/>
            </a:xfrm>
            <a:custGeom>
              <a:avLst/>
              <a:gdLst>
                <a:gd name="connsiteX0" fmla="*/ 28575 w 28575"/>
                <a:gd name="connsiteY0" fmla="*/ 14288 h 28575"/>
                <a:gd name="connsiteX1" fmla="*/ 14288 w 28575"/>
                <a:gd name="connsiteY1" fmla="*/ 28575 h 28575"/>
                <a:gd name="connsiteX2" fmla="*/ 0 w 28575"/>
                <a:gd name="connsiteY2" fmla="*/ 14288 h 28575"/>
                <a:gd name="connsiteX3" fmla="*/ 14288 w 28575"/>
                <a:gd name="connsiteY3" fmla="*/ 0 h 28575"/>
                <a:gd name="connsiteX4" fmla="*/ 28575 w 28575"/>
                <a:gd name="connsiteY4" fmla="*/ 14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 name="Freeform: Shape 12">
              <a:extLst>
                <a:ext uri="{FF2B5EF4-FFF2-40B4-BE49-F238E27FC236}">
                  <a16:creationId xmlns:a16="http://schemas.microsoft.com/office/drawing/2014/main" id="{815F34D5-BBBB-0188-8754-38BC24163D09}"/>
                </a:ext>
              </a:extLst>
            </p:cNvPr>
            <p:cNvSpPr/>
            <p:nvPr/>
          </p:nvSpPr>
          <p:spPr>
            <a:xfrm>
              <a:off x="1870467" y="2192713"/>
              <a:ext cx="433387" cy="346662"/>
            </a:xfrm>
            <a:custGeom>
              <a:avLst/>
              <a:gdLst>
                <a:gd name="connsiteX0" fmla="*/ 433388 w 433387"/>
                <a:gd name="connsiteY0" fmla="*/ 0 h 346662"/>
                <a:gd name="connsiteX1" fmla="*/ 52388 w 433387"/>
                <a:gd name="connsiteY1" fmla="*/ 0 h 346662"/>
                <a:gd name="connsiteX2" fmla="*/ 52388 w 433387"/>
                <a:gd name="connsiteY2" fmla="*/ 52388 h 346662"/>
                <a:gd name="connsiteX3" fmla="*/ 0 w 433387"/>
                <a:gd name="connsiteY3" fmla="*/ 52388 h 346662"/>
                <a:gd name="connsiteX4" fmla="*/ 0 w 433387"/>
                <a:gd name="connsiteY4" fmla="*/ 346662 h 346662"/>
                <a:gd name="connsiteX5" fmla="*/ 381000 w 433387"/>
                <a:gd name="connsiteY5" fmla="*/ 346662 h 346662"/>
                <a:gd name="connsiteX6" fmla="*/ 381000 w 433387"/>
                <a:gd name="connsiteY6" fmla="*/ 294275 h 346662"/>
                <a:gd name="connsiteX7" fmla="*/ 433388 w 433387"/>
                <a:gd name="connsiteY7" fmla="*/ 294275 h 346662"/>
                <a:gd name="connsiteX8" fmla="*/ 352425 w 433387"/>
                <a:gd name="connsiteY8" fmla="*/ 319088 h 346662"/>
                <a:gd name="connsiteX9" fmla="*/ 28575 w 433387"/>
                <a:gd name="connsiteY9" fmla="*/ 319088 h 346662"/>
                <a:gd name="connsiteX10" fmla="*/ 28575 w 433387"/>
                <a:gd name="connsiteY10" fmla="*/ 79962 h 346662"/>
                <a:gd name="connsiteX11" fmla="*/ 352425 w 433387"/>
                <a:gd name="connsiteY11" fmla="*/ 79962 h 346662"/>
                <a:gd name="connsiteX12" fmla="*/ 404813 w 433387"/>
                <a:gd name="connsiteY12" fmla="*/ 266700 h 346662"/>
                <a:gd name="connsiteX13" fmla="*/ 381000 w 433387"/>
                <a:gd name="connsiteY13" fmla="*/ 266700 h 346662"/>
                <a:gd name="connsiteX14" fmla="*/ 381000 w 433387"/>
                <a:gd name="connsiteY14" fmla="*/ 52388 h 346662"/>
                <a:gd name="connsiteX15" fmla="*/ 80963 w 433387"/>
                <a:gd name="connsiteY15" fmla="*/ 52388 h 346662"/>
                <a:gd name="connsiteX16" fmla="*/ 80963 w 433387"/>
                <a:gd name="connsiteY16" fmla="*/ 28575 h 346662"/>
                <a:gd name="connsiteX17" fmla="*/ 404813 w 433387"/>
                <a:gd name="connsiteY17" fmla="*/ 28575 h 3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3387" h="346662">
                  <a:moveTo>
                    <a:pt x="433388" y="0"/>
                  </a:moveTo>
                  <a:lnTo>
                    <a:pt x="52388" y="0"/>
                  </a:lnTo>
                  <a:lnTo>
                    <a:pt x="52388" y="52388"/>
                  </a:lnTo>
                  <a:lnTo>
                    <a:pt x="0" y="52388"/>
                  </a:lnTo>
                  <a:lnTo>
                    <a:pt x="0" y="346662"/>
                  </a:lnTo>
                  <a:lnTo>
                    <a:pt x="381000" y="346662"/>
                  </a:lnTo>
                  <a:lnTo>
                    <a:pt x="381000" y="294275"/>
                  </a:lnTo>
                  <a:lnTo>
                    <a:pt x="433388" y="294275"/>
                  </a:lnTo>
                  <a:close/>
                  <a:moveTo>
                    <a:pt x="352425" y="319088"/>
                  </a:moveTo>
                  <a:lnTo>
                    <a:pt x="28575" y="319088"/>
                  </a:lnTo>
                  <a:lnTo>
                    <a:pt x="28575" y="79962"/>
                  </a:lnTo>
                  <a:lnTo>
                    <a:pt x="352425" y="79962"/>
                  </a:lnTo>
                  <a:close/>
                  <a:moveTo>
                    <a:pt x="404813" y="266700"/>
                  </a:moveTo>
                  <a:lnTo>
                    <a:pt x="381000" y="266700"/>
                  </a:lnTo>
                  <a:lnTo>
                    <a:pt x="381000" y="52388"/>
                  </a:lnTo>
                  <a:lnTo>
                    <a:pt x="80963" y="52388"/>
                  </a:lnTo>
                  <a:lnTo>
                    <a:pt x="80963" y="28575"/>
                  </a:lnTo>
                  <a:lnTo>
                    <a:pt x="404813" y="28575"/>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9" name="Graphic 25" descr="Workflow with solid fill">
            <a:extLst>
              <a:ext uri="{FF2B5EF4-FFF2-40B4-BE49-F238E27FC236}">
                <a16:creationId xmlns:a16="http://schemas.microsoft.com/office/drawing/2014/main" id="{037778E0-4577-D1F2-20DB-8B6E3A360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5092" y="626258"/>
            <a:ext cx="1143617" cy="1169143"/>
          </a:xfrm>
          <a:prstGeom prst="rect">
            <a:avLst/>
          </a:prstGeom>
          <a:effectLst/>
        </p:spPr>
      </p:pic>
    </p:spTree>
    <p:extLst>
      <p:ext uri="{BB962C8B-B14F-4D97-AF65-F5344CB8AC3E}">
        <p14:creationId xmlns:p14="http://schemas.microsoft.com/office/powerpoint/2010/main" val="5295766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2">
            <a:extLst>
              <a:ext uri="{FF2B5EF4-FFF2-40B4-BE49-F238E27FC236}">
                <a16:creationId xmlns:a16="http://schemas.microsoft.com/office/drawing/2014/main" id="{FF1521C8-E182-9634-BE76-53C482BAA449}"/>
              </a:ext>
            </a:extLst>
          </p:cNvPr>
          <p:cNvSpPr txBox="1">
            <a:spLocks/>
          </p:cNvSpPr>
          <p:nvPr/>
        </p:nvSpPr>
        <p:spPr>
          <a:xfrm>
            <a:off x="585217" y="2027131"/>
            <a:ext cx="11018520" cy="19205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2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SOTA re-ranking model</a:t>
            </a:r>
          </a:p>
          <a:p>
            <a:pPr marL="228600" marR="0" lvl="0" indent="-228600" algn="l" defTabSz="932742" rtl="0" eaLnBrk="1" fontAlgn="auto" latinLnBrk="0" hangingPunct="1">
              <a:lnSpc>
                <a:spcPct val="100000"/>
              </a:lnSpc>
              <a:spcBef>
                <a:spcPts val="2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Highest performing retrieval mode</a:t>
            </a:r>
          </a:p>
          <a:p>
            <a:pPr marL="228600" marR="0" lvl="0" indent="-228600" algn="l" defTabSz="932742" rtl="0" eaLnBrk="1" fontAlgn="auto" latinLnBrk="0" hangingPunct="1">
              <a:lnSpc>
                <a:spcPct val="100000"/>
              </a:lnSpc>
              <a:spcBef>
                <a:spcPts val="2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New pay-go pricing: Free 1k requests/month, $1 per additional 1k </a:t>
            </a:r>
          </a:p>
          <a:p>
            <a:pPr marL="228600" marR="0" lvl="0" indent="-228600" algn="l" defTabSz="932742" rtl="0" eaLnBrk="1" fontAlgn="auto" latinLnBrk="0" hangingPunct="1">
              <a:lnSpc>
                <a:spcPct val="100000"/>
              </a:lnSpc>
              <a:spcBef>
                <a:spcPts val="2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Multilingual capabilities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Includes extractive answers, captions and ranking (like Bing)</a:t>
            </a:r>
          </a:p>
        </p:txBody>
      </p:sp>
      <p:sp>
        <p:nvSpPr>
          <p:cNvPr id="34" name="Título 33">
            <a:extLst>
              <a:ext uri="{FF2B5EF4-FFF2-40B4-BE49-F238E27FC236}">
                <a16:creationId xmlns:a16="http://schemas.microsoft.com/office/drawing/2014/main" id="{FDC5B45C-D2E3-18D3-8AEF-B9BC7B710D14}"/>
              </a:ext>
            </a:extLst>
          </p:cNvPr>
          <p:cNvSpPr>
            <a:spLocks noGrp="1"/>
          </p:cNvSpPr>
          <p:nvPr>
            <p:ph type="title"/>
          </p:nvPr>
        </p:nvSpPr>
        <p:spPr>
          <a:xfrm>
            <a:off x="588263" y="457200"/>
            <a:ext cx="11018520" cy="430887"/>
          </a:xfrm>
        </p:spPr>
        <p:txBody>
          <a:bodyPr/>
          <a:lstStyle/>
          <a:p>
            <a:r>
              <a:rPr lang="es-ES" sz="2800" b="0" dirty="0" err="1">
                <a:solidFill>
                  <a:srgbClr val="0078D4"/>
                </a:solidFill>
                <a:latin typeface="Segoe Sans Text Semibold"/>
                <a:cs typeface="Segoe Sans Text" pitchFamily="2" charset="0"/>
              </a:rPr>
              <a:t>Semantic</a:t>
            </a:r>
            <a:r>
              <a:rPr lang="es-ES" sz="2800" b="0" dirty="0">
                <a:solidFill>
                  <a:srgbClr val="0078D4"/>
                </a:solidFill>
                <a:latin typeface="Segoe Sans Text Semibold"/>
                <a:cs typeface="Segoe Sans Text" pitchFamily="2" charset="0"/>
              </a:rPr>
              <a:t> </a:t>
            </a:r>
            <a:r>
              <a:rPr lang="es-ES" sz="2800" b="0" dirty="0" err="1">
                <a:solidFill>
                  <a:srgbClr val="0078D4"/>
                </a:solidFill>
                <a:latin typeface="Segoe Sans Text Semibold"/>
                <a:cs typeface="Segoe Sans Text" pitchFamily="2" charset="0"/>
              </a:rPr>
              <a:t>ranker</a:t>
            </a:r>
            <a:endParaRPr lang="en-US" sz="2800" b="0" dirty="0">
              <a:solidFill>
                <a:srgbClr val="0078D4"/>
              </a:solidFill>
              <a:latin typeface="Segoe Sans Text Semibold"/>
              <a:cs typeface="Segoe Sans Text" pitchFamily="2" charset="0"/>
            </a:endParaRPr>
          </a:p>
        </p:txBody>
      </p:sp>
    </p:spTree>
    <p:extLst>
      <p:ext uri="{BB962C8B-B14F-4D97-AF65-F5344CB8AC3E}">
        <p14:creationId xmlns:p14="http://schemas.microsoft.com/office/powerpoint/2010/main" val="1528491973"/>
      </p:ext>
    </p:extLst>
  </p:cSld>
  <p:clrMapOvr>
    <a:masterClrMapping/>
  </p:clrMapOvr>
  <p:transition>
    <p:fad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ustom 5">
      <a:majorFont>
        <a:latin typeface="Segoe UI Variable Display"/>
        <a:ea typeface=""/>
        <a:cs typeface=""/>
      </a:majorFont>
      <a:minorFont>
        <a:latin typeface="Segoe UI Variable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23944</TotalTime>
  <Words>1625</Words>
  <Application>Microsoft Office PowerPoint</Application>
  <PresentationFormat>Panorámica</PresentationFormat>
  <Paragraphs>168</Paragraphs>
  <Slides>14</Slides>
  <Notes>2</Notes>
  <HiddenSlides>0</HiddenSlides>
  <MMClips>0</MMClips>
  <ScaleCrop>false</ScaleCrop>
  <HeadingPairs>
    <vt:vector size="6" baseType="variant">
      <vt:variant>
        <vt:lpstr>Fuentes usadas</vt:lpstr>
      </vt:variant>
      <vt:variant>
        <vt:i4>21</vt:i4>
      </vt:variant>
      <vt:variant>
        <vt:lpstr>Tema</vt:lpstr>
      </vt:variant>
      <vt:variant>
        <vt:i4>3</vt:i4>
      </vt:variant>
      <vt:variant>
        <vt:lpstr>Títulos de diapositiva</vt:lpstr>
      </vt:variant>
      <vt:variant>
        <vt:i4>14</vt:i4>
      </vt:variant>
    </vt:vector>
  </HeadingPairs>
  <TitlesOfParts>
    <vt:vector size="38" baseType="lpstr">
      <vt:lpstr>Aptos</vt:lpstr>
      <vt:lpstr>Aptos Display</vt:lpstr>
      <vt:lpstr>Aptos SemiBold</vt:lpstr>
      <vt:lpstr>Arial</vt:lpstr>
      <vt:lpstr>Calibri</vt:lpstr>
      <vt:lpstr>Consolas</vt:lpstr>
      <vt:lpstr>Roboto Mono</vt:lpstr>
      <vt:lpstr>Segoe Sans Text</vt:lpstr>
      <vt:lpstr>Segoe Sans Text Semibold</vt:lpstr>
      <vt:lpstr>Segoe UI</vt:lpstr>
      <vt:lpstr>Segoe UI Light</vt:lpstr>
      <vt:lpstr>Segoe UI Semibold</vt:lpstr>
      <vt:lpstr>Segoe UI Semilight</vt:lpstr>
      <vt:lpstr>Segoe UI Variable Display</vt:lpstr>
      <vt:lpstr>Segoe UI Variable Display Semibold</vt:lpstr>
      <vt:lpstr>Segoe UI Variable Display Semilight</vt:lpstr>
      <vt:lpstr>Segoe UI Variable Small Semibold</vt:lpstr>
      <vt:lpstr>Segoe UI Variable Small Semilight</vt:lpstr>
      <vt:lpstr>Segoe UI Variable Text Semilight</vt:lpstr>
      <vt:lpstr>Söhne</vt:lpstr>
      <vt:lpstr>Wingdings</vt:lpstr>
      <vt:lpstr>Tema de Office</vt:lpstr>
      <vt:lpstr>Azure 2023 Template</vt:lpstr>
      <vt:lpstr>Test</vt:lpstr>
      <vt:lpstr>Aura Task Force</vt:lpstr>
      <vt:lpstr>Presentación de PowerPoint</vt:lpstr>
      <vt:lpstr>Presentación de PowerPoint</vt:lpstr>
      <vt:lpstr>Presentación de PowerPoint</vt:lpstr>
      <vt:lpstr>2. Anatomy of RAG</vt:lpstr>
      <vt:lpstr>Presentación de PowerPoint</vt:lpstr>
      <vt:lpstr>Presentación de PowerPoint</vt:lpstr>
      <vt:lpstr>Vector Search </vt:lpstr>
      <vt:lpstr>Semantic ranker</vt:lpstr>
      <vt:lpstr>Github repo RAG-workshop</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Alicia Arias</dc:creator>
  <cp:lastModifiedBy>Angel Sevillano Cabrera</cp:lastModifiedBy>
  <cp:revision>58</cp:revision>
  <dcterms:created xsi:type="dcterms:W3CDTF">2024-12-13T08:43:45Z</dcterms:created>
  <dcterms:modified xsi:type="dcterms:W3CDTF">2025-04-21T11:53:59Z</dcterms:modified>
</cp:coreProperties>
</file>